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53" r:id="rId10"/>
    <p:sldId id="4452" r:id="rId11"/>
    <p:sldId id="4444" r:id="rId12"/>
    <p:sldId id="1341" r:id="rId13"/>
    <p:sldId id="4269" r:id="rId14"/>
    <p:sldId id="4450" r:id="rId15"/>
    <p:sldId id="4449" r:id="rId16"/>
    <p:sldId id="4278" r:id="rId17"/>
    <p:sldId id="4272" r:id="rId18"/>
    <p:sldId id="4270" r:id="rId19"/>
    <p:sldId id="4448" r:id="rId20"/>
    <p:sldId id="270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2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8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市场逐渐反弹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925195"/>
            <a:ext cx="10478770" cy="5289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671195"/>
            <a:ext cx="1104519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风口小班课观看方法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1105535"/>
            <a:ext cx="5439410" cy="4550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870" y="1077595"/>
            <a:ext cx="5405755" cy="4833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73015" y="180975"/>
            <a:ext cx="34855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dirty="0">
                <a:solidFill>
                  <a:schemeClr val="bg1"/>
                </a:solidFill>
              </a:rPr>
              <a:t>小班课回看方法</a:t>
            </a:r>
            <a:endParaRPr 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981075"/>
            <a:ext cx="5417185" cy="4895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905" y="1054735"/>
            <a:ext cx="5495290" cy="46259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/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大家都在喊机会的时候，其实机会最小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en-US" altLang="zh-CN" sz="2000" dirty="0"/>
              <a:t>ai</a:t>
            </a:r>
            <a:r>
              <a:rPr lang="zh-CN" altLang="en-US" sz="2000" dirty="0"/>
              <a:t>眼镜：</a:t>
            </a:r>
            <a:endParaRPr lang="zh-CN" altLang="en-US" sz="2000" dirty="0"/>
          </a:p>
          <a:p>
            <a:r>
              <a:rPr lang="zh-CN" altLang="en-US" sz="2000" dirty="0"/>
              <a:t>据媒体报道，目前夸克</a:t>
            </a:r>
            <a:r>
              <a:rPr lang="en-US" altLang="zh-CN" sz="2000" dirty="0"/>
              <a:t>AI</a:t>
            </a:r>
            <a:r>
              <a:rPr lang="zh-CN" altLang="en-US" sz="2000" dirty="0"/>
              <a:t>眼镜在立讯工厂内新增一条组装产线，产能将从下周陆续释放。至格科技创始人孟祥峰称：</a:t>
            </a:r>
            <a:r>
              <a:rPr lang="en-US" altLang="zh-CN" sz="2000" dirty="0"/>
              <a:t>“</a:t>
            </a:r>
            <a:r>
              <a:rPr lang="zh-CN" altLang="en-US" sz="2000" dirty="0"/>
              <a:t>正加紧生产来自夸克</a:t>
            </a:r>
            <a:r>
              <a:rPr lang="en-US" altLang="zh-CN" sz="2000" dirty="0"/>
              <a:t>AI</a:t>
            </a:r>
            <a:r>
              <a:rPr lang="zh-CN" altLang="en-US" sz="2000" dirty="0"/>
              <a:t>眼镜的大笔光波导片订单，新购买的设备都已投入使用。</a:t>
            </a:r>
            <a:r>
              <a:rPr lang="en-US" altLang="zh-CN" sz="2000" dirty="0"/>
              <a:t>”</a:t>
            </a:r>
            <a:r>
              <a:rPr lang="zh-CN" altLang="en-US" sz="2000" dirty="0"/>
              <a:t>夸克</a:t>
            </a:r>
            <a:r>
              <a:rPr lang="en-US" altLang="zh-CN" sz="2000" dirty="0"/>
              <a:t>AI</a:t>
            </a:r>
            <a:r>
              <a:rPr lang="zh-CN" altLang="en-US" sz="2000" dirty="0"/>
              <a:t>眼镜内部人士也透露，团队最大的目标是明年</a:t>
            </a:r>
            <a:r>
              <a:rPr lang="en-US" altLang="zh-CN" sz="2000" dirty="0"/>
              <a:t>1</a:t>
            </a:r>
            <a:r>
              <a:rPr lang="zh-CN" altLang="en-US" sz="2000" dirty="0"/>
              <a:t>月能够充分释放产能，赶上春节消费热潮。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、商业航天：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据媒体</a:t>
            </a:r>
            <a:r>
              <a:rPr lang="en-US" altLang="zh-CN" sz="2000" dirty="0"/>
              <a:t>12</a:t>
            </a:r>
            <a:r>
              <a:rPr lang="zh-CN" altLang="en-US" sz="2000" dirty="0"/>
              <a:t>月</a:t>
            </a:r>
            <a:r>
              <a:rPr lang="en-US" altLang="zh-CN" sz="2000" dirty="0"/>
              <a:t>11</a:t>
            </a:r>
            <a:r>
              <a:rPr lang="zh-CN" altLang="en-US" sz="2000" dirty="0"/>
              <a:t>日报道，美国初创公司</a:t>
            </a:r>
            <a:r>
              <a:rPr lang="en-US" altLang="zh-CN" sz="2000" dirty="0"/>
              <a:t>Starcloud</a:t>
            </a:r>
            <a:r>
              <a:rPr lang="zh-CN" altLang="en-US" sz="2000" dirty="0"/>
              <a:t>宣布，其于</a:t>
            </a:r>
            <a:r>
              <a:rPr lang="en-US" altLang="zh-CN" sz="2000" dirty="0"/>
              <a:t>11</a:t>
            </a:r>
            <a:r>
              <a:rPr lang="zh-CN" altLang="en-US" sz="2000" dirty="0"/>
              <a:t>月中旬发射的卫星已成功在轨道上完成人类首次大语言模型训练，成为太空</a:t>
            </a:r>
            <a:r>
              <a:rPr lang="en-US" altLang="zh-CN" sz="2000" dirty="0"/>
              <a:t>AI</a:t>
            </a:r>
            <a:r>
              <a:rPr lang="zh-CN" altLang="en-US" sz="2000" dirty="0"/>
              <a:t>计算里程碑。资料显示，该卫星搭载英伟达</a:t>
            </a:r>
            <a:r>
              <a:rPr lang="en-US" altLang="zh-CN" sz="2000" dirty="0"/>
              <a:t>H100</a:t>
            </a:r>
            <a:r>
              <a:rPr lang="zh-CN" altLang="en-US" sz="2000" dirty="0"/>
              <a:t>芯片，目前运行谷歌开源模型</a:t>
            </a:r>
            <a:r>
              <a:rPr lang="en-US" altLang="zh-CN" sz="2000" dirty="0"/>
              <a:t>Gemma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、核聚变：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国际能源署预测，到</a:t>
            </a:r>
            <a:r>
              <a:rPr lang="en-US" altLang="zh-CN" sz="2000" dirty="0"/>
              <a:t> 2030</a:t>
            </a:r>
            <a:r>
              <a:rPr lang="zh-CN" altLang="en-US" sz="2000" dirty="0"/>
              <a:t>年，全球核聚变市场规模有望接近</a:t>
            </a:r>
            <a:r>
              <a:rPr lang="en-US" altLang="zh-CN" sz="2000" dirty="0"/>
              <a:t>5000</a:t>
            </a:r>
            <a:r>
              <a:rPr lang="zh-CN" altLang="en-US" sz="2000" dirty="0"/>
              <a:t>亿美元</a:t>
            </a:r>
            <a:r>
              <a:rPr lang="en-US" altLang="zh-CN" sz="2000" dirty="0"/>
              <a:t>(3.5</a:t>
            </a:r>
            <a:r>
              <a:rPr lang="zh-CN" altLang="en-US" sz="2000" dirty="0"/>
              <a:t>万亿元人民币</a:t>
            </a:r>
            <a:r>
              <a:rPr lang="en-US" altLang="zh-CN" sz="2000" dirty="0"/>
              <a:t>)</a:t>
            </a:r>
            <a:r>
              <a:rPr lang="zh-CN" altLang="en-US" sz="2000" dirty="0"/>
              <a:t>。聚变行业协会数据显示，截至</a:t>
            </a:r>
            <a:r>
              <a:rPr lang="en-US" altLang="zh-CN" sz="2000" dirty="0"/>
              <a:t> 2024</a:t>
            </a:r>
            <a:r>
              <a:rPr lang="zh-CN" altLang="en-US" sz="2000" dirty="0"/>
              <a:t>年，全球共有</a:t>
            </a:r>
            <a:r>
              <a:rPr lang="en-US" altLang="zh-CN" sz="2000" dirty="0"/>
              <a:t> 23</a:t>
            </a:r>
            <a:r>
              <a:rPr lang="zh-CN" altLang="en-US" sz="2000" dirty="0"/>
              <a:t>家聚变企业计划在</a:t>
            </a:r>
            <a:r>
              <a:rPr lang="en-US" altLang="zh-CN" sz="2000" dirty="0"/>
              <a:t> 2031</a:t>
            </a:r>
            <a:r>
              <a:rPr lang="zh-CN" altLang="en-US" sz="2000" dirty="0"/>
              <a:t>年至</a:t>
            </a:r>
            <a:r>
              <a:rPr lang="en-US" altLang="zh-CN" sz="2000" dirty="0"/>
              <a:t> 2040</a:t>
            </a:r>
            <a:r>
              <a:rPr lang="zh-CN" altLang="en-US" sz="2000" dirty="0"/>
              <a:t>年间建成首座商业化聚变电站，其中约</a:t>
            </a:r>
            <a:r>
              <a:rPr lang="en-US" altLang="zh-CN" sz="2000" dirty="0"/>
              <a:t> 70%</a:t>
            </a:r>
            <a:r>
              <a:rPr lang="zh-CN" altLang="en-US" sz="2000" dirty="0"/>
              <a:t>的企业预计在</a:t>
            </a:r>
            <a:r>
              <a:rPr lang="en-US" altLang="zh-CN" sz="2000" dirty="0"/>
              <a:t>2035</a:t>
            </a:r>
            <a:r>
              <a:rPr lang="zh-CN" altLang="en-US" sz="2000" dirty="0"/>
              <a:t>年前实现首台示范堆的并网发电。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端侧</a:t>
            </a:r>
            <a:r>
              <a:rPr lang="en-US" altLang="zh-CN" sz="2400" dirty="0">
                <a:solidFill>
                  <a:schemeClr val="bg1"/>
                </a:solidFill>
              </a:rPr>
              <a:t>ai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984885"/>
            <a:ext cx="5309235" cy="4680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10" y="774065"/>
            <a:ext cx="5086350" cy="48907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风口彩蛋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609600"/>
            <a:ext cx="106172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WPS 演示</Application>
  <PresentationFormat>宽屏</PresentationFormat>
  <Paragraphs>112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思源黑体 CN Bold</vt:lpstr>
      <vt:lpstr>思源黑体 CN Heavy</vt:lpstr>
      <vt:lpstr>思源黑体 CN Medium</vt:lpstr>
      <vt:lpstr>思源黑体 CN Normal</vt:lpstr>
      <vt:lpstr>方正宝黑体 简 Medium</vt:lpstr>
      <vt:lpstr>方正大黑体_GBK</vt:lpstr>
      <vt:lpstr>文道潮黑体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348</cp:revision>
  <dcterms:created xsi:type="dcterms:W3CDTF">2024-06-11T06:30:00Z</dcterms:created>
  <dcterms:modified xsi:type="dcterms:W3CDTF">2025-12-12T00:54:17Z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2052-12.1.0.24034</vt:lpwstr>
  </property>
</Properties>
</file>