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、光芯片：</a:t>
            </a:r>
            <a:endParaRPr lang="zh-CN" altLang="en-US" sz="2000" dirty="0"/>
          </a:p>
          <a:p>
            <a:r>
              <a:rPr lang="zh-CN" altLang="en-US" sz="2000" dirty="0"/>
              <a:t>综合机构观点看，全球光模块市场正经历从铜缆向光纤的加速替代，速率升级进入爆发期。</a:t>
            </a:r>
            <a:r>
              <a:rPr lang="en-US" altLang="zh-CN" sz="2000" dirty="0"/>
              <a:t>800G</a:t>
            </a:r>
            <a:r>
              <a:rPr lang="zh-CN" altLang="en-US" sz="2000" dirty="0"/>
              <a:t>已成为大厂标配，</a:t>
            </a:r>
            <a:r>
              <a:rPr lang="en-US" altLang="zh-CN" sz="2000" dirty="0"/>
              <a:t>1.6T</a:t>
            </a:r>
            <a:r>
              <a:rPr lang="zh-CN" altLang="en-US" sz="2000" dirty="0"/>
              <a:t>产品</a:t>
            </a:r>
            <a:r>
              <a:rPr lang="en-US" altLang="zh-CN" sz="2000" dirty="0"/>
              <a:t>2026</a:t>
            </a:r>
            <a:r>
              <a:rPr lang="zh-CN" altLang="en-US" sz="2000" dirty="0"/>
              <a:t>年将迎来起量元年，</a:t>
            </a:r>
            <a:r>
              <a:rPr lang="en-US" altLang="zh-CN" sz="2000" dirty="0"/>
              <a:t>3.2T</a:t>
            </a:r>
            <a:r>
              <a:rPr lang="zh-CN" altLang="en-US" sz="2000" dirty="0"/>
              <a:t>预计</a:t>
            </a:r>
            <a:r>
              <a:rPr lang="en-US" altLang="zh-CN" sz="2000" dirty="0"/>
              <a:t>2027</a:t>
            </a:r>
            <a:r>
              <a:rPr lang="zh-CN" altLang="en-US" sz="2000" dirty="0"/>
              <a:t>年投入使用。国盛证券研报数据显示，</a:t>
            </a:r>
            <a:r>
              <a:rPr lang="en-US" altLang="zh-CN" sz="2000" dirty="0"/>
              <a:t>1.6T</a:t>
            </a:r>
            <a:r>
              <a:rPr lang="zh-CN" altLang="en-US" sz="2000" dirty="0"/>
              <a:t>光模块零售价格已从</a:t>
            </a:r>
            <a:r>
              <a:rPr lang="en-US" altLang="zh-CN" sz="2000" dirty="0"/>
              <a:t>1200</a:t>
            </a:r>
            <a:r>
              <a:rPr lang="zh-CN" altLang="en-US" sz="2000" dirty="0"/>
              <a:t>美元飙升至</a:t>
            </a:r>
            <a:r>
              <a:rPr lang="en-US" altLang="zh-CN" sz="2000" dirty="0"/>
              <a:t>2000</a:t>
            </a:r>
            <a:r>
              <a:rPr lang="zh-CN" altLang="en-US" sz="2000" dirty="0"/>
              <a:t>美元以上，涨幅超</a:t>
            </a:r>
            <a:r>
              <a:rPr lang="en-US" altLang="zh-CN" sz="2000" dirty="0"/>
              <a:t>70%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、液冷：</a:t>
            </a:r>
            <a:endParaRPr lang="zh-CN" altLang="en-US" sz="2000" dirty="0"/>
          </a:p>
          <a:p>
            <a:r>
              <a:rPr lang="zh-CN" altLang="en-US" sz="2000" dirty="0"/>
              <a:t>第五届国际</a:t>
            </a:r>
            <a:r>
              <a:rPr lang="en-US" altLang="zh-CN" sz="2000" dirty="0"/>
              <a:t>AIDC</a:t>
            </a:r>
            <a:r>
              <a:rPr lang="zh-CN" altLang="en-US" sz="2000" dirty="0"/>
              <a:t>液冷供应链千人峰会暨</a:t>
            </a:r>
            <a:r>
              <a:rPr lang="en-US" altLang="zh-CN" sz="2000" dirty="0"/>
              <a:t>·</a:t>
            </a:r>
            <a:r>
              <a:rPr lang="zh-CN" altLang="en-US" sz="2000" dirty="0"/>
              <a:t>国际数据中心液冷市场趋势分析会将于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18</a:t>
            </a:r>
            <a:r>
              <a:rPr lang="zh-CN" altLang="en-US" sz="2000" dirty="0"/>
              <a:t>日至</a:t>
            </a:r>
            <a:r>
              <a:rPr lang="en-US" altLang="zh-CN" sz="2000" dirty="0"/>
              <a:t>19</a:t>
            </a:r>
            <a:r>
              <a:rPr lang="zh-CN" altLang="en-US" sz="2000" dirty="0"/>
              <a:t>日举办。东吴证券发表研报表示，液冷技术是解决数据中心散热压力的必由之路。当前，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服务器算力需求高速增长，带动液冷渗透率持续提升。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、储能：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据媒体报道，海辰储能的创始人、董事长吴祖钰认为，到</a:t>
            </a:r>
            <a:r>
              <a:rPr lang="en-US" altLang="zh-CN" sz="2000" dirty="0"/>
              <a:t>2050</a:t>
            </a:r>
            <a:r>
              <a:rPr lang="zh-CN" altLang="en-US" sz="2000" dirty="0"/>
              <a:t>年，全球范围全面实现电动化、</a:t>
            </a:r>
            <a:r>
              <a:rPr lang="en-US" altLang="zh-CN" sz="2000" dirty="0"/>
              <a:t>AIDC</a:t>
            </a:r>
            <a:r>
              <a:rPr lang="zh-CN" altLang="en-US" sz="2000" dirty="0"/>
              <a:t>电力需求暴增，仅这两项消耗的用电量就将相当于目前一个中国的总用电量。用电量的激增给现有的传统能源架构带来巨大压力，储能在当前已被公认为破解能源困局的关键一环。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演示</Application>
  <PresentationFormat>宽屏</PresentationFormat>
  <Paragraphs>111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352</cp:revision>
  <dcterms:created xsi:type="dcterms:W3CDTF">2024-06-11T06:30:00Z</dcterms:created>
  <dcterms:modified xsi:type="dcterms:W3CDTF">2025-12-18T01:04:53Z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