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53" r:id="rId10"/>
    <p:sldId id="4452" r:id="rId11"/>
    <p:sldId id="4444" r:id="rId12"/>
    <p:sldId id="1341" r:id="rId13"/>
    <p:sldId id="4269" r:id="rId14"/>
    <p:sldId id="4450" r:id="rId15"/>
    <p:sldId id="4449" r:id="rId16"/>
    <p:sldId id="4278" r:id="rId17"/>
    <p:sldId id="4272" r:id="rId18"/>
    <p:sldId id="4270" r:id="rId19"/>
    <p:sldId id="4448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805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、芯片半导体：</a:t>
            </a:r>
            <a:endParaRPr lang="zh-CN" altLang="en-US" sz="2000" dirty="0"/>
          </a:p>
          <a:p>
            <a:r>
              <a:rPr lang="zh-CN" altLang="en-US" sz="2000" dirty="0"/>
              <a:t>记者从多个渠道求证获悉，中芯国际已经对部分产能实施了涨价，涨幅约为</a:t>
            </a:r>
            <a:r>
              <a:rPr lang="en-US" altLang="zh-CN" sz="2000" dirty="0"/>
              <a:t>10%</a:t>
            </a:r>
            <a:r>
              <a:rPr lang="zh-CN" altLang="en-US" sz="2000" dirty="0"/>
              <a:t>。有公司反映，预计涨价会很快执行。但由于之前存储产品价格过低，晶圆厂早已率先对其实施了涨价。</a:t>
            </a:r>
            <a:r>
              <a:rPr lang="en-US" altLang="zh-CN" sz="2000" dirty="0"/>
              <a:t>“</a:t>
            </a:r>
            <a:r>
              <a:rPr lang="zh-CN" altLang="en-US" sz="2000" dirty="0"/>
              <a:t>由于手机应用和</a:t>
            </a:r>
            <a:r>
              <a:rPr lang="en-US" altLang="zh-CN" sz="2000" dirty="0"/>
              <a:t>AI</a:t>
            </a:r>
            <a:r>
              <a:rPr lang="zh-CN" altLang="en-US" sz="2000" dirty="0"/>
              <a:t>需求持续增长，带动套片需求，从而带动了整体半导体产品需求的增长。</a:t>
            </a:r>
            <a:r>
              <a:rPr lang="en-US" altLang="zh-CN" sz="2000" dirty="0"/>
              <a:t>”</a:t>
            </a:r>
            <a:r>
              <a:rPr lang="zh-CN" altLang="en-US" sz="2000" dirty="0"/>
              <a:t>对于中芯国际涨价的原因，有半导体业内人士解读，原材料涨价也是其中因素。此外，台积电确认整合</a:t>
            </a:r>
            <a:r>
              <a:rPr lang="en-US" altLang="zh-CN" sz="2000" dirty="0"/>
              <a:t>8</a:t>
            </a:r>
            <a:r>
              <a:rPr lang="zh-CN" altLang="en-US" sz="2000" dirty="0"/>
              <a:t>英寸产能，并计划在</a:t>
            </a:r>
            <a:r>
              <a:rPr lang="en-US" altLang="zh-CN" sz="2000" dirty="0"/>
              <a:t>2027</a:t>
            </a:r>
            <a:r>
              <a:rPr lang="zh-CN" altLang="en-US" sz="2000" dirty="0"/>
              <a:t>年末关停部分生产线，或也引发晶圆厂涨价预期。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、液冷：</a:t>
            </a:r>
            <a:endParaRPr lang="zh-CN" altLang="en-US" sz="2000" dirty="0"/>
          </a:p>
          <a:p>
            <a:r>
              <a:rPr lang="zh-CN" altLang="en-US" sz="2000" dirty="0"/>
              <a:t>据媒体报道，最新市场预测显示，英伟达</a:t>
            </a:r>
            <a:r>
              <a:rPr lang="en-US" altLang="zh-CN" sz="2000" dirty="0"/>
              <a:t>GB300 AI</a:t>
            </a:r>
            <a:r>
              <a:rPr lang="zh-CN" altLang="en-US" sz="2000" dirty="0"/>
              <a:t>服务器机柜明年出货量有望达到</a:t>
            </a:r>
            <a:r>
              <a:rPr lang="en-US" altLang="zh-CN" sz="2000" dirty="0"/>
              <a:t>5.5</a:t>
            </a:r>
            <a:r>
              <a:rPr lang="zh-CN" altLang="en-US" sz="2000" dirty="0"/>
              <a:t>万台，同比增长</a:t>
            </a:r>
            <a:r>
              <a:rPr lang="en-US" altLang="zh-CN" sz="2000" dirty="0"/>
              <a:t>129%</a:t>
            </a:r>
            <a:r>
              <a:rPr lang="zh-CN" altLang="en-US" sz="2000" dirty="0"/>
              <a:t>，主要由微软、</a:t>
            </a:r>
            <a:r>
              <a:rPr lang="en-US" altLang="zh-CN" sz="2000" dirty="0"/>
              <a:t>Meta</a:t>
            </a:r>
            <a:r>
              <a:rPr lang="zh-CN" altLang="en-US" sz="2000" dirty="0"/>
              <a:t>等巨头驱动。此外，下一代</a:t>
            </a:r>
            <a:r>
              <a:rPr lang="en-US" altLang="zh-CN" sz="2000" dirty="0"/>
              <a:t>Vera Rubin 200</a:t>
            </a:r>
            <a:r>
              <a:rPr lang="zh-CN" altLang="en-US" sz="2000" dirty="0"/>
              <a:t>平台预计将于明年第四季度开始出货，为鸿海、广达等供应链厂商带来持续增长动力，部分厂商订单能见度已远至</a:t>
            </a:r>
            <a:r>
              <a:rPr lang="en-US" altLang="zh-CN" sz="2000" dirty="0"/>
              <a:t>2027</a:t>
            </a:r>
            <a:r>
              <a:rPr lang="zh-CN" altLang="en-US" sz="2000" dirty="0"/>
              <a:t>年。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、锂电池：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据媒体报道，受益于储能等对锂电池需求的拉动，</a:t>
            </a:r>
            <a:r>
              <a:rPr lang="en-US" altLang="zh-CN" sz="2000" dirty="0"/>
              <a:t>12</a:t>
            </a:r>
            <a:r>
              <a:rPr lang="zh-CN" altLang="en-US" sz="2000" dirty="0"/>
              <a:t>月份以来锂电产业链景气度持续攀升，多环节呈现涨价态势。华龙证券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日研报显示，自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月以来，锂电池核心原材料价格出现结构性大幅上涨：六氟磷酸锂两个月内从</a:t>
            </a:r>
            <a:r>
              <a:rPr lang="en-US" altLang="zh-CN" sz="2000" dirty="0"/>
              <a:t>5.5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吨涨至</a:t>
            </a:r>
            <a:r>
              <a:rPr lang="en-US" altLang="zh-CN" sz="2000" dirty="0"/>
              <a:t>12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吨，涨幅超</a:t>
            </a:r>
            <a:r>
              <a:rPr lang="en-US" altLang="zh-CN" sz="2000" dirty="0"/>
              <a:t>118%</a:t>
            </a:r>
            <a:r>
              <a:rPr lang="zh-CN" altLang="en-US" sz="2000" dirty="0"/>
              <a:t>；钴酸锂价格从年初的</a:t>
            </a:r>
            <a:r>
              <a:rPr lang="en-US" altLang="zh-CN" sz="2000" dirty="0"/>
              <a:t>14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吨飙升至</a:t>
            </a:r>
            <a:r>
              <a:rPr lang="en-US" altLang="zh-CN" sz="2000" dirty="0"/>
              <a:t>11</a:t>
            </a:r>
            <a:r>
              <a:rPr lang="zh-CN" altLang="en-US" sz="2000" dirty="0"/>
              <a:t>月的</a:t>
            </a:r>
            <a:r>
              <a:rPr lang="en-US" altLang="zh-CN" sz="2000" dirty="0"/>
              <a:t>35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吨，涨幅超</a:t>
            </a:r>
            <a:r>
              <a:rPr lang="en-US" altLang="zh-CN" sz="2000" dirty="0"/>
              <a:t>150%</a:t>
            </a:r>
            <a:r>
              <a:rPr lang="zh-CN" altLang="en-US" sz="2000" dirty="0"/>
              <a:t>；电池级碳酸锂目前价格已突破</a:t>
            </a:r>
            <a:r>
              <a:rPr lang="en-US" altLang="zh-CN" sz="2000" dirty="0"/>
              <a:t>9.4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</a:t>
            </a:r>
            <a:r>
              <a:rPr lang="en-US" altLang="zh-CN" sz="2000" dirty="0"/>
              <a:t>11</a:t>
            </a:r>
            <a:r>
              <a:rPr lang="zh-CN" altLang="en-US" sz="2000" dirty="0"/>
              <a:t>月单月涨幅超</a:t>
            </a:r>
            <a:r>
              <a:rPr lang="en-US" altLang="zh-CN" sz="2000" dirty="0"/>
              <a:t>16%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609600"/>
            <a:ext cx="106172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WPS 演示</Application>
  <PresentationFormat>宽屏</PresentationFormat>
  <Paragraphs>111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360</cp:revision>
  <dcterms:created xsi:type="dcterms:W3CDTF">2024-06-11T06:30:00Z</dcterms:created>
  <dcterms:modified xsi:type="dcterms:W3CDTF">2025-12-24T00:48:52Z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