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391" r:id="rId7"/>
    <p:sldId id="4440" r:id="rId8"/>
    <p:sldId id="4442" r:id="rId9"/>
    <p:sldId id="4453" r:id="rId10"/>
    <p:sldId id="4452" r:id="rId11"/>
    <p:sldId id="4444" r:id="rId12"/>
    <p:sldId id="1341" r:id="rId13"/>
    <p:sldId id="4269" r:id="rId14"/>
    <p:sldId id="4450" r:id="rId15"/>
    <p:sldId id="4449" r:id="rId16"/>
    <p:sldId id="4278" r:id="rId17"/>
    <p:sldId id="4272" r:id="rId18"/>
    <p:sldId id="4270" r:id="rId19"/>
    <p:sldId id="4448" r:id="rId20"/>
    <p:sldId id="270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21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8.png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0.xml"/><Relationship Id="rId2" Type="http://schemas.openxmlformats.org/officeDocument/2006/relationships/image" Target="../media/image18.png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市场逐渐反弹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50" y="925195"/>
            <a:ext cx="10478770" cy="52895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55845" y="86275"/>
            <a:ext cx="4064000" cy="52197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脱水策略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325" y="671195"/>
            <a:ext cx="11045190" cy="55149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55845" y="86275"/>
            <a:ext cx="4064000" cy="52197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风口小班课观看方法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685" y="1105535"/>
            <a:ext cx="5439410" cy="45504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870" y="1077595"/>
            <a:ext cx="5405755" cy="48336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73015" y="180975"/>
            <a:ext cx="3485515" cy="469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400" dirty="0">
                <a:solidFill>
                  <a:schemeClr val="bg1"/>
                </a:solidFill>
              </a:rPr>
              <a:t>小班课回看方法</a:t>
            </a:r>
            <a:endParaRPr lang="zh-CN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325" y="981075"/>
            <a:ext cx="5417185" cy="4895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905" y="1054735"/>
            <a:ext cx="5495290" cy="46259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经传好课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735" y="860425"/>
            <a:ext cx="11184255" cy="51174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48056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、商业航天：</a:t>
            </a:r>
            <a:endParaRPr lang="zh-CN" altLang="en-US" sz="2000" dirty="0"/>
          </a:p>
          <a:p>
            <a:r>
              <a:rPr lang="zh-CN" altLang="en-US" sz="2000" dirty="0"/>
              <a:t>据中国证券监督管理委员会网上办事服务平台披露，近日，蓝箭航天空间科技股份有限公司（下称</a:t>
            </a:r>
            <a:r>
              <a:rPr lang="en-US" altLang="zh-CN" sz="2000" dirty="0"/>
              <a:t>“</a:t>
            </a:r>
            <a:r>
              <a:rPr lang="zh-CN" altLang="en-US" sz="2000" dirty="0"/>
              <a:t>蓝箭航天</a:t>
            </a:r>
            <a:r>
              <a:rPr lang="en-US" altLang="zh-CN" sz="2000" dirty="0"/>
              <a:t>”</a:t>
            </a:r>
            <a:r>
              <a:rPr lang="zh-CN" altLang="en-US" sz="2000" dirty="0"/>
              <a:t>）</a:t>
            </a:r>
            <a:r>
              <a:rPr lang="en-US" altLang="zh-CN" sz="2000" dirty="0"/>
              <a:t>IPO</a:t>
            </a:r>
            <a:r>
              <a:rPr lang="zh-CN" altLang="en-US" sz="2000" dirty="0"/>
              <a:t>辅导工作正式完成，辅导机构为中国国际金融股份有限公司。这意味着，蓝箭航天有望成为科创板</a:t>
            </a:r>
            <a:r>
              <a:rPr lang="en-US" altLang="zh-CN" sz="2000" dirty="0"/>
              <a:t>“</a:t>
            </a:r>
            <a:r>
              <a:rPr lang="zh-CN" altLang="en-US" sz="2000" dirty="0"/>
              <a:t>商业航天第一股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、算力：</a:t>
            </a:r>
            <a:endParaRPr lang="zh-CN" altLang="en-US" sz="2000" dirty="0"/>
          </a:p>
          <a:p>
            <a:r>
              <a:rPr lang="zh-CN" altLang="en-US" sz="2000" dirty="0"/>
              <a:t>据台湾《经济时报》最新报道，证券投资机构及分析师预计，英伟达</a:t>
            </a:r>
            <a:r>
              <a:rPr lang="en-US" altLang="zh-CN" sz="2000" dirty="0"/>
              <a:t>GB300</a:t>
            </a:r>
            <a:r>
              <a:rPr lang="zh-CN" altLang="en-US" sz="2000" dirty="0"/>
              <a:t>系列服务器已于今年底开始小规模出货，预计明年上半年进入大规模放量阶段。市场分析师预测，明年全年</a:t>
            </a:r>
            <a:r>
              <a:rPr lang="en-US" altLang="zh-CN" sz="2000" dirty="0"/>
              <a:t>GB300</a:t>
            </a:r>
            <a:r>
              <a:rPr lang="zh-CN" altLang="en-US" sz="2000" dirty="0"/>
              <a:t>机柜的出货量有望达到</a:t>
            </a:r>
            <a:r>
              <a:rPr lang="en-US" altLang="zh-CN" sz="2000" dirty="0"/>
              <a:t>5.5</a:t>
            </a:r>
            <a:r>
              <a:rPr lang="zh-CN" altLang="en-US" sz="2000" dirty="0"/>
              <a:t>万台，实现</a:t>
            </a:r>
            <a:r>
              <a:rPr lang="en-US" altLang="zh-CN" sz="2000" dirty="0"/>
              <a:t>129%</a:t>
            </a:r>
            <a:r>
              <a:rPr lang="zh-CN" altLang="en-US" sz="2000" dirty="0"/>
              <a:t>的同比增长。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760" y="97472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、芯片：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据韩国《朝鲜日报》</a:t>
            </a:r>
            <a:r>
              <a:rPr lang="en-US" altLang="zh-CN" sz="2000" dirty="0"/>
              <a:t>24</a:t>
            </a:r>
            <a:r>
              <a:rPr lang="zh-CN" altLang="en-US" sz="2000" dirty="0"/>
              <a:t>日消息，三星电子、</a:t>
            </a:r>
            <a:r>
              <a:rPr lang="en-US" altLang="zh-CN" sz="2000" dirty="0"/>
              <a:t>SK</a:t>
            </a:r>
            <a:r>
              <a:rPr lang="zh-CN" altLang="en-US" sz="2000" dirty="0"/>
              <a:t>海力士等存储供应商已上调明年</a:t>
            </a:r>
            <a:r>
              <a:rPr lang="en-US" altLang="zh-CN" sz="2000" dirty="0"/>
              <a:t>HBM3E</a:t>
            </a:r>
            <a:r>
              <a:rPr lang="zh-CN" altLang="en-US" sz="2000" dirty="0"/>
              <a:t>价格，涨幅接近</a:t>
            </a:r>
            <a:r>
              <a:rPr lang="en-US" altLang="zh-CN" sz="2000" dirty="0"/>
              <a:t>20%</a:t>
            </a:r>
            <a:r>
              <a:rPr lang="zh-CN" altLang="en-US" sz="2000" dirty="0"/>
              <a:t>。一般而言，在新一代</a:t>
            </a:r>
            <a:r>
              <a:rPr lang="en-US" altLang="zh-CN" sz="2000" dirty="0"/>
              <a:t>HBM</a:t>
            </a:r>
            <a:r>
              <a:rPr lang="zh-CN" altLang="en-US" sz="2000" dirty="0"/>
              <a:t>产品面世之前，供应商往往会下调前一代产品价格，因此本次涨价在业内较为罕见。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端侧</a:t>
            </a:r>
            <a:r>
              <a:rPr lang="en-US" altLang="zh-CN" sz="2400" dirty="0">
                <a:solidFill>
                  <a:schemeClr val="bg1"/>
                </a:solidFill>
              </a:rPr>
              <a:t>ai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150" y="984885"/>
            <a:ext cx="5309235" cy="46805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710" y="774065"/>
            <a:ext cx="5086350" cy="48907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风口彩蛋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00" y="609600"/>
            <a:ext cx="10617200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1149</Words>
  <Application>WPS 演示</Application>
  <PresentationFormat>宽屏</PresentationFormat>
  <Paragraphs>112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8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思源黑体 CN Bold</vt:lpstr>
      <vt:lpstr>思源黑体 CN Heavy</vt:lpstr>
      <vt:lpstr>思源黑体 CN Medium</vt:lpstr>
      <vt:lpstr>思源黑体 CN Normal</vt:lpstr>
      <vt:lpstr>方正宝黑体 简 Medium</vt:lpstr>
      <vt:lpstr>方正大黑体_GBK</vt:lpstr>
      <vt:lpstr>文道潮黑体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361</cp:revision>
  <dcterms:created xsi:type="dcterms:W3CDTF">2024-06-11T06:30:00Z</dcterms:created>
  <dcterms:modified xsi:type="dcterms:W3CDTF">2025-12-25T00:49:52Z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2052-12.1.0.24034</vt:lpwstr>
  </property>
</Properties>
</file>