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53" r:id="rId10"/>
    <p:sldId id="4452" r:id="rId11"/>
    <p:sldId id="4444" r:id="rId12"/>
    <p:sldId id="1341" r:id="rId13"/>
    <p:sldId id="4269" r:id="rId14"/>
    <p:sldId id="4450" r:id="rId15"/>
    <p:sldId id="4449" r:id="rId16"/>
    <p:sldId id="4278" r:id="rId17"/>
    <p:sldId id="4272" r:id="rId18"/>
    <p:sldId id="4270" r:id="rId19"/>
    <p:sldId id="4448"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925195"/>
            <a:ext cx="10478770" cy="52895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568325" y="671195"/>
            <a:ext cx="11045190" cy="551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风口小班课观看方法</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527685" y="1105535"/>
            <a:ext cx="5439410" cy="4550410"/>
          </a:xfrm>
          <a:prstGeom prst="rect">
            <a:avLst/>
          </a:prstGeom>
        </p:spPr>
      </p:pic>
      <p:pic>
        <p:nvPicPr>
          <p:cNvPr id="5" name="图片 4"/>
          <p:cNvPicPr>
            <a:picLocks noChangeAspect="1"/>
          </p:cNvPicPr>
          <p:nvPr/>
        </p:nvPicPr>
        <p:blipFill>
          <a:blip r:embed="rId2"/>
          <a:stretch>
            <a:fillRect/>
          </a:stretch>
        </p:blipFill>
        <p:spPr>
          <a:xfrm>
            <a:off x="6325870" y="1077595"/>
            <a:ext cx="5405755" cy="48336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015" y="180975"/>
            <a:ext cx="3485515" cy="469265"/>
          </a:xfrm>
          <a:prstGeom prst="rect">
            <a:avLst/>
          </a:prstGeom>
          <a:noFill/>
        </p:spPr>
        <p:txBody>
          <a:bodyPr wrap="square" rtlCol="0">
            <a:noAutofit/>
          </a:bodyPr>
          <a:lstStyle/>
          <a:p>
            <a:r>
              <a:rPr lang="zh-CN" sz="2400" dirty="0">
                <a:solidFill>
                  <a:schemeClr val="bg1"/>
                </a:solidFill>
              </a:rPr>
              <a:t>小班课回看方法</a:t>
            </a:r>
            <a:endParaRPr lang="zh-CN" sz="2400" dirty="0">
              <a:solidFill>
                <a:schemeClr val="bg1"/>
              </a:solidFill>
            </a:endParaRPr>
          </a:p>
        </p:txBody>
      </p:sp>
      <p:pic>
        <p:nvPicPr>
          <p:cNvPr id="2" name="图片 1"/>
          <p:cNvPicPr>
            <a:picLocks noChangeAspect="1"/>
          </p:cNvPicPr>
          <p:nvPr/>
        </p:nvPicPr>
        <p:blipFill>
          <a:blip r:embed="rId1"/>
          <a:stretch>
            <a:fillRect/>
          </a:stretch>
        </p:blipFill>
        <p:spPr>
          <a:xfrm>
            <a:off x="568325" y="981075"/>
            <a:ext cx="5417185" cy="4895850"/>
          </a:xfrm>
          <a:prstGeom prst="rect">
            <a:avLst/>
          </a:prstGeom>
        </p:spPr>
      </p:pic>
      <p:pic>
        <p:nvPicPr>
          <p:cNvPr id="5" name="图片 4"/>
          <p:cNvPicPr>
            <a:picLocks noChangeAspect="1"/>
          </p:cNvPicPr>
          <p:nvPr/>
        </p:nvPicPr>
        <p:blipFill>
          <a:blip r:embed="rId2"/>
          <a:stretch>
            <a:fillRect/>
          </a:stretch>
        </p:blipFill>
        <p:spPr>
          <a:xfrm>
            <a:off x="6097905" y="1054735"/>
            <a:ext cx="5495290" cy="462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805680"/>
          </a:xfrm>
          <a:prstGeom prst="rect">
            <a:avLst/>
          </a:prstGeom>
          <a:noFill/>
        </p:spPr>
        <p:txBody>
          <a:bodyPr wrap="square" rtlCol="0">
            <a:noAutofit/>
          </a:bodyPr>
          <a:lstStyle/>
          <a:p>
            <a:r>
              <a:rPr lang="en-US" altLang="zh-CN" sz="2000" dirty="0"/>
              <a:t>1</a:t>
            </a:r>
            <a:r>
              <a:rPr lang="zh-CN" altLang="en-US" sz="2000" dirty="0"/>
              <a:t>、商业航天：</a:t>
            </a:r>
            <a:endParaRPr lang="zh-CN" altLang="en-US" sz="2000" dirty="0"/>
          </a:p>
          <a:p>
            <a:r>
              <a:rPr lang="zh-CN" altLang="en-US" sz="2000" dirty="0"/>
              <a:t>上海证券交易所对外发布《上海证券交易所发行上市审核规则适用指引第</a:t>
            </a:r>
            <a:r>
              <a:rPr lang="en-US" altLang="zh-CN" sz="2000" dirty="0"/>
              <a:t>9</a:t>
            </a:r>
            <a:r>
              <a:rPr lang="zh-CN" altLang="en-US" sz="2000" dirty="0"/>
              <a:t>号</a:t>
            </a:r>
            <a:r>
              <a:rPr lang="en-US" altLang="zh-CN" sz="2000" dirty="0"/>
              <a:t>——</a:t>
            </a:r>
            <a:r>
              <a:rPr lang="zh-CN" altLang="en-US" sz="2000" dirty="0"/>
              <a:t>商业火箭企业适用科创板第五套上市标准》，对商业火箭企业适用科创板第五套上市标准作出细化规定，更好支持尚未形成一定收入规模的优质商业火箭企业适用第五套上市标准，加快推进商业航天创新发展、主动服务航天强国战略。</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zh-CN" altLang="en-US" sz="2000" dirty="0"/>
              <a:t>工信部人形机器人与具身智能标准化技术委员会成立会议日前在京召开。成立人形机器人与具身智能标准化技术委员会是贯彻落实党中央、国务院决策部署，发挥标准引领作用，加强高质量标准供给，推动人形机器人与具身智能技术熟化和应用落地的重要举措。标委会主要承担人形机器人与具身智能基础共性、关键技术、部组件、整机与系统、应用、安全等领域行业标准制修订工作，秘书处设在中国电子学会。</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、自动驾驶：</a:t>
            </a:r>
            <a:endParaRPr lang="zh-CN" altLang="en-US" sz="2000" dirty="0"/>
          </a:p>
          <a:p>
            <a:endParaRPr lang="zh-CN" altLang="en-US" sz="2000" dirty="0"/>
          </a:p>
          <a:p>
            <a:r>
              <a:rPr lang="zh-CN" altLang="en-US" sz="2000" dirty="0"/>
              <a:t>中国首批</a:t>
            </a:r>
            <a:r>
              <a:rPr lang="en-US" altLang="zh-CN" sz="2000" dirty="0"/>
              <a:t>L3</a:t>
            </a:r>
            <a:r>
              <a:rPr lang="zh-CN" altLang="en-US" sz="2000" dirty="0"/>
              <a:t>级自动驾驶专用正式号牌车辆在重庆正式规模化上路通行，本次上路车辆共</a:t>
            </a:r>
            <a:r>
              <a:rPr lang="en-US" altLang="zh-CN" sz="2000" dirty="0"/>
              <a:t>46</a:t>
            </a:r>
            <a:r>
              <a:rPr lang="zh-CN" altLang="en-US" sz="2000" dirty="0"/>
              <a:t>辆，它们是搭载</a:t>
            </a:r>
            <a:r>
              <a:rPr lang="en-US" altLang="zh-CN" sz="2000" dirty="0"/>
              <a:t>L3</a:t>
            </a:r>
            <a:r>
              <a:rPr lang="zh-CN" altLang="en-US" sz="2000" dirty="0"/>
              <a:t>级自动驾驶系统的长安深蓝汽车。该批车辆获准在重庆市内环快速路、新内环快速路（高滩岩立交</a:t>
            </a:r>
            <a:r>
              <a:rPr lang="en-US" altLang="zh-CN" sz="2000" dirty="0"/>
              <a:t>—</a:t>
            </a:r>
            <a:r>
              <a:rPr lang="zh-CN" altLang="en-US" sz="2000" dirty="0"/>
              <a:t>赖家桥立交）及渝都大道（人和立交</a:t>
            </a:r>
            <a:r>
              <a:rPr lang="en-US" altLang="zh-CN" sz="2000" dirty="0"/>
              <a:t>—</a:t>
            </a:r>
            <a:r>
              <a:rPr lang="zh-CN" altLang="en-US" sz="2000" dirty="0"/>
              <a:t>机场立交）开展上路通行。</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438150" y="984885"/>
            <a:ext cx="5309235" cy="4680585"/>
          </a:xfrm>
          <a:prstGeom prst="rect">
            <a:avLst/>
          </a:prstGeom>
        </p:spPr>
      </p:pic>
      <p:pic>
        <p:nvPicPr>
          <p:cNvPr id="5" name="图片 4"/>
          <p:cNvPicPr>
            <a:picLocks noChangeAspect="1"/>
          </p:cNvPicPr>
          <p:nvPr/>
        </p:nvPicPr>
        <p:blipFill>
          <a:blip r:embed="rId2"/>
          <a:stretch>
            <a:fillRect/>
          </a:stretch>
        </p:blipFill>
        <p:spPr>
          <a:xfrm>
            <a:off x="6315710" y="774065"/>
            <a:ext cx="5086350" cy="4890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风口彩蛋</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952500" y="609600"/>
            <a:ext cx="10617200" cy="563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1274</Words>
  <Application>WPS 演示</Application>
  <PresentationFormat>宽屏</PresentationFormat>
  <Paragraphs>111</Paragraphs>
  <Slides>18</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思源黑体 CN Bold</vt:lpstr>
      <vt:lpstr>思源黑体 CN Heavy</vt:lpstr>
      <vt:lpstr>思源黑体 CN Medium</vt:lpstr>
      <vt:lpstr>思源黑体 CN Normal</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363</cp:revision>
  <dcterms:created xsi:type="dcterms:W3CDTF">2024-06-11T06:30:00Z</dcterms:created>
  <dcterms:modified xsi:type="dcterms:W3CDTF">2025-12-29T00:42:10Z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2052-12.1.0.24034</vt:lpwstr>
  </property>
</Properties>
</file>