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08" r:id="rId10"/>
    <p:sldId id="1450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08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372" y="-77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  <p:extLst>
      <p:ext uri="{BB962C8B-B14F-4D97-AF65-F5344CB8AC3E}">
        <p14:creationId xmlns:p14="http://schemas.microsoft.com/office/powerpoint/2010/main" val="1394942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2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820344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b="1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1790701" y="889540"/>
            <a:ext cx="8610598" cy="482398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3894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23013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没啥亮点的盘面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还是龙虎票好玩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2025/12/10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726" y="905900"/>
            <a:ext cx="5662776" cy="110896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3429000"/>
            <a:ext cx="5345634" cy="22030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12191996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1.76</a:t>
            </a:r>
            <a:r>
              <a:rPr lang="zh-CN" altLang="en-US" dirty="0"/>
              <a:t>万亿，缩量</a:t>
            </a:r>
            <a:r>
              <a:rPr lang="en-US" altLang="zh-CN" dirty="0"/>
              <a:t>1254</a:t>
            </a:r>
            <a:r>
              <a:rPr lang="zh-CN" altLang="en-US" dirty="0"/>
              <a:t>亿，比预期更早一天调整；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操作思路：放量下跌就考虑低吸，不放量就考虑减仓；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更关注游资布局的票，等待回档布局，或者线下</a:t>
            </a:r>
            <a:r>
              <a:rPr lang="en-US" altLang="zh-CN" dirty="0"/>
              <a:t>3</a:t>
            </a:r>
            <a:r>
              <a:rPr lang="zh-CN" altLang="en-US" dirty="0"/>
              <a:t>天内的金叉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04676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4577950-9DA7-3BDB-C605-8DDF46D3E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" b="5342"/>
          <a:stretch/>
        </p:blipFill>
        <p:spPr>
          <a:xfrm>
            <a:off x="442595" y="924016"/>
            <a:ext cx="3626485" cy="34022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2DF01D-9A71-3959-2819-912B5230A6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9" b="5149"/>
          <a:stretch/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2962" y="3501885"/>
            <a:ext cx="2983704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468875"/>
            <a:ext cx="3539605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181725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6" y="2820127"/>
            <a:ext cx="8085444" cy="3329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29" y="1163062"/>
            <a:ext cx="2470160" cy="494032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16231"/>
              </p:ext>
            </p:extLst>
          </p:nvPr>
        </p:nvGraphicFramePr>
        <p:xfrm>
          <a:off x="442913" y="660401"/>
          <a:ext cx="11341100" cy="6076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白银续刷历史新高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现货白银收涨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4.31%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60.641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盎司，继续刷新历史新高。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 OMEX 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白银期货涨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4.72%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61.16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美元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盎司。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美股泛美白银涨超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，美洲白银公司涨超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白银：湖南白银、盛达资源、豫光金铅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阿里成立千问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端事业群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阿里成立千问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端事业群，首要目标是将千问打造成为一款超级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APP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，成为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时代用户的第一入口。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阿里千问：石基信息、数据港、值得买、新华都、三江购物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商务部：学推广胖东来等企业好经验好做法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全国零售业创新发展大会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日至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日在北京举行。商务部副部长盛秋平在会上表示，当前零售业在网点布局、供需适配、线上线下平衡等方面还需进一步加强，并特别提到要学推广胖东来等企业好经验好做法，加快转型提升。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胖东来：永辉超市、步步高、中百集团、汇嘉时代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4" b="-2502"/>
          <a:stretch>
            <a:fillRect/>
          </a:stretch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机械设备、软件信息、军工、通信、电子制造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应用、医药、十五五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" b="733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" r="1894"/>
          <a:stretch/>
        </p:blipFill>
        <p:spPr>
          <a:xfrm>
            <a:off x="6578869" y="2203980"/>
            <a:ext cx="2666731" cy="388820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>
            <a:extLst>
              <a:ext uri="{FF2B5EF4-FFF2-40B4-BE49-F238E27FC236}">
                <a16:creationId xmlns:a16="http://schemas.microsoft.com/office/drawing/2014/main" id="{F3E4BE10-0176-299C-CFAD-5CAEF15761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02553BAA-A312-654C-9EEE-7EBF19813C20}"/>
              </a:ext>
            </a:extLst>
          </p:cNvPr>
          <p:cNvSpPr/>
          <p:nvPr/>
        </p:nvSpPr>
        <p:spPr>
          <a:xfrm>
            <a:off x="7543800" y="2872740"/>
            <a:ext cx="54864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AC1B467-C79B-BDFD-2A25-AE2CF5992863}"/>
              </a:ext>
            </a:extLst>
          </p:cNvPr>
          <p:cNvSpPr/>
          <p:nvPr/>
        </p:nvSpPr>
        <p:spPr>
          <a:xfrm>
            <a:off x="7500620" y="4226544"/>
            <a:ext cx="54864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67ECB85-F518-E855-C7BB-D2D2814C854B}"/>
              </a:ext>
            </a:extLst>
          </p:cNvPr>
          <p:cNvSpPr/>
          <p:nvPr/>
        </p:nvSpPr>
        <p:spPr>
          <a:xfrm>
            <a:off x="7500620" y="5374608"/>
            <a:ext cx="54864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A8A5834-FDCE-DC33-0317-A2377F13BFC6}"/>
              </a:ext>
            </a:extLst>
          </p:cNvPr>
          <p:cNvSpPr/>
          <p:nvPr/>
        </p:nvSpPr>
        <p:spPr>
          <a:xfrm>
            <a:off x="7500620" y="5732362"/>
            <a:ext cx="54864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1119D48-C01E-1668-06D9-FC9F915C7558}"/>
              </a:ext>
            </a:extLst>
          </p:cNvPr>
          <p:cNvSpPr/>
          <p:nvPr/>
        </p:nvSpPr>
        <p:spPr>
          <a:xfrm>
            <a:off x="7500620" y="6090116"/>
            <a:ext cx="548640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龙虎受伤主力战法</a:t>
            </a:r>
            <a:endParaRPr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66495" y="5017135"/>
            <a:ext cx="9860280" cy="129349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zh-CN" altLang="en-US" dirty="0"/>
              <a:t>选股：当天龙虎净买入＞</a:t>
            </a:r>
            <a:r>
              <a:rPr lang="en-US" altLang="zh-CN" dirty="0"/>
              <a:t>0</a:t>
            </a:r>
            <a:r>
              <a:rPr dirty="0"/>
              <a:t>（出紫旗</a:t>
            </a:r>
            <a:r>
              <a:rPr lang="en-US" altLang="zh-CN" dirty="0"/>
              <a:t>/</a:t>
            </a:r>
            <a:r>
              <a:rPr dirty="0"/>
              <a:t>红旗），股价大幅度下跌；</a:t>
            </a:r>
          </a:p>
          <a:p>
            <a:pPr marL="342900" indent="-342900">
              <a:buAutoNum type="arabicPeriod"/>
            </a:pPr>
            <a:r>
              <a:rPr dirty="0"/>
              <a:t>用法：捕捞季节金叉</a:t>
            </a:r>
            <a:r>
              <a:rPr lang="en-US" dirty="0"/>
              <a:t>/</a:t>
            </a:r>
            <a:r>
              <a:rPr lang="zh-CN" altLang="en-US" dirty="0"/>
              <a:t>辅助线附近</a:t>
            </a:r>
            <a:r>
              <a:rPr dirty="0"/>
              <a:t>买，死叉</a:t>
            </a:r>
            <a:r>
              <a:rPr lang="en-US" dirty="0"/>
              <a:t>/</a:t>
            </a:r>
            <a:r>
              <a:rPr lang="zh-CN" altLang="en-US" dirty="0"/>
              <a:t>跌破辅助线</a:t>
            </a:r>
            <a:r>
              <a:rPr dirty="0"/>
              <a:t>卖出；</a:t>
            </a:r>
          </a:p>
          <a:p>
            <a:pPr marL="342900" indent="-342900">
              <a:buAutoNum type="arabicPeriod"/>
            </a:pPr>
            <a:r>
              <a:rPr dirty="0"/>
              <a:t>特殊：跌破智能辅助线</a:t>
            </a:r>
            <a:r>
              <a:rPr lang="en-US" altLang="zh-CN" dirty="0"/>
              <a:t>3</a:t>
            </a:r>
            <a:r>
              <a:rPr dirty="0"/>
              <a:t>天内出金叉，依然有参与价值。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7E40FC52-82DE-9792-EDAE-F2FD8E9781C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40044" t="9567" b="36693"/>
          <a:stretch>
            <a:fillRect/>
          </a:stretch>
        </p:blipFill>
        <p:spPr>
          <a:xfrm>
            <a:off x="704850" y="889000"/>
            <a:ext cx="5162550" cy="367347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7E8A22A1-53FB-2153-D2A8-74D2AC7C00CA}"/>
              </a:ext>
            </a:extLst>
          </p:cNvPr>
          <p:cNvSpPr/>
          <p:nvPr/>
        </p:nvSpPr>
        <p:spPr>
          <a:xfrm>
            <a:off x="704850" y="1397000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短打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席位密码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-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最新龙虎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408E4F-F028-C5D5-FF3C-8D2B37D4A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22008" y="660400"/>
            <a:ext cx="3835409" cy="4032433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26382C94-E3B0-98FF-82AD-0055E4136861}"/>
              </a:ext>
            </a:extLst>
          </p:cNvPr>
          <p:cNvSpPr/>
          <p:nvPr/>
        </p:nvSpPr>
        <p:spPr>
          <a:xfrm>
            <a:off x="6907612" y="2278697"/>
            <a:ext cx="2142836" cy="373380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ea"/>
                <a:sym typeface="+mn-lt"/>
              </a:rPr>
              <a:t>辅助线附近或金叉进场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5337</TotalTime>
  <Words>751</Words>
  <Application>Microsoft Office PowerPoint</Application>
  <PresentationFormat>宽屏</PresentationFormat>
  <Paragraphs>94</Paragraphs>
  <Slides>14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1787</cp:revision>
  <dcterms:created xsi:type="dcterms:W3CDTF">2019-06-19T02:08:00Z</dcterms:created>
  <dcterms:modified xsi:type="dcterms:W3CDTF">2025-12-10T09:11:14Z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