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08" r:id="rId10"/>
    <p:sldId id="1450" r:id="rId11"/>
    <p:sldId id="1419" r:id="rId12"/>
    <p:sldId id="1440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08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1176" y="114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  <p:extLst>
      <p:ext uri="{BB962C8B-B14F-4D97-AF65-F5344CB8AC3E}">
        <p14:creationId xmlns:p14="http://schemas.microsoft.com/office/powerpoint/2010/main" val="1394942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b="1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8941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23013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游资逆势流进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又选主力受伤时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2025/12/12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726" y="905900"/>
            <a:ext cx="5662776" cy="110896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3429000"/>
            <a:ext cx="5345634" cy="22030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/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1.84</a:t>
            </a:r>
            <a:r>
              <a:rPr lang="zh-CN" altLang="en-US" dirty="0"/>
              <a:t>万亿，增量</a:t>
            </a:r>
            <a:r>
              <a:rPr lang="en-US" altLang="zh-CN" dirty="0"/>
              <a:t>786</a:t>
            </a:r>
            <a:r>
              <a:rPr lang="zh-CN" altLang="en-US" dirty="0"/>
              <a:t>亿，在辅助线盘整可能性大；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操作思路：放量下跌就考虑低吸，不放量就考虑减仓；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震荡行情，三板斧辅助线布局为主，紫旗回档的，破位</a:t>
            </a:r>
            <a:r>
              <a:rPr lang="en-US" altLang="zh-CN" dirty="0"/>
              <a:t>3</a:t>
            </a:r>
            <a:r>
              <a:rPr lang="zh-CN" altLang="en-US" dirty="0"/>
              <a:t>天金叉可考虑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577950-9DA7-3BDB-C605-8DDF46D3E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b="500"/>
          <a:stretch>
            <a:fillRect/>
          </a:stretch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2DF01D-9A71-3959-2819-912B5230A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3" b="8043"/>
          <a:stretch/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3361" y="3501885"/>
            <a:ext cx="2983704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2931" y="3468875"/>
            <a:ext cx="3539605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168656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7" y="2820127"/>
            <a:ext cx="8085442" cy="3329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29" y="1185460"/>
            <a:ext cx="2470160" cy="48955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471818"/>
              </p:ext>
            </p:extLst>
          </p:nvPr>
        </p:nvGraphicFramePr>
        <p:xfrm>
          <a:off x="442913" y="660401"/>
          <a:ext cx="11341100" cy="7668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中央经济工作会议（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10~11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、坚持内需主导，实施提振消费专项行动。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、坚持创新驱动，深化拓展人工智能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、坚持改革攻坚，制定全国统一大市场建设条例，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深入整治内卷式竞争。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、坚持对外开放，扎实推进海南自由贸易港建设。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、坚持协调发展，促进城乡融合和区域联动。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、坚持双碳引领，推动全面绿色转型，扩大绿电应用。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、坚持民生为大，实施稳岗扩容提质行动，努力稳定新出生人口规模。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、着力稳定房地产市场，因城施策控增量、去库存、优供给。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利好：</a:t>
                      </a:r>
                      <a:endParaRPr lang="en-US" altLang="zh-CN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、大消费</a:t>
                      </a:r>
                      <a:endParaRPr lang="en-US" altLang="zh-CN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、人工智能（具身智能）</a:t>
                      </a:r>
                      <a:endParaRPr lang="en-US" altLang="zh-CN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、海南自贸</a:t>
                      </a:r>
                      <a:endParaRPr lang="en-US" altLang="zh-CN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利空：</a:t>
                      </a:r>
                      <a:endParaRPr lang="en-US" altLang="zh-CN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房地产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金属普涨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白银、铜继续刷新历史新高，锡、锌涨幅超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利好金属资源股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" b="893"/>
          <a:stretch/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机械设备、军工、通信、电气设备、家用轻工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应用、医药、十五五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" b="733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r="1894"/>
          <a:stretch/>
        </p:blipFill>
        <p:spPr>
          <a:xfrm>
            <a:off x="6578869" y="2203980"/>
            <a:ext cx="2666731" cy="388820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8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>
            <a:extLst>
              <a:ext uri="{FF2B5EF4-FFF2-40B4-BE49-F238E27FC236}">
                <a16:creationId xmlns:a16="http://schemas.microsoft.com/office/drawing/2014/main" id="{F3E4BE10-0176-299C-CFAD-5CAEF1576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2553BAA-A312-654C-9EEE-7EBF19813C20}"/>
              </a:ext>
            </a:extLst>
          </p:cNvPr>
          <p:cNvSpPr/>
          <p:nvPr/>
        </p:nvSpPr>
        <p:spPr>
          <a:xfrm>
            <a:off x="7543800" y="2872740"/>
            <a:ext cx="54864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AC1B467-C79B-BDFD-2A25-AE2CF5992863}"/>
              </a:ext>
            </a:extLst>
          </p:cNvPr>
          <p:cNvSpPr/>
          <p:nvPr/>
        </p:nvSpPr>
        <p:spPr>
          <a:xfrm>
            <a:off x="7500620" y="4226544"/>
            <a:ext cx="54864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67ECB85-F518-E855-C7BB-D2D2814C854B}"/>
              </a:ext>
            </a:extLst>
          </p:cNvPr>
          <p:cNvSpPr/>
          <p:nvPr/>
        </p:nvSpPr>
        <p:spPr>
          <a:xfrm>
            <a:off x="7500620" y="5374608"/>
            <a:ext cx="54864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A8A5834-FDCE-DC33-0317-A2377F13BFC6}"/>
              </a:ext>
            </a:extLst>
          </p:cNvPr>
          <p:cNvSpPr/>
          <p:nvPr/>
        </p:nvSpPr>
        <p:spPr>
          <a:xfrm>
            <a:off x="7500620" y="5732362"/>
            <a:ext cx="54864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1119D48-C01E-1668-06D9-FC9F915C7558}"/>
              </a:ext>
            </a:extLst>
          </p:cNvPr>
          <p:cNvSpPr/>
          <p:nvPr/>
        </p:nvSpPr>
        <p:spPr>
          <a:xfrm>
            <a:off x="7500620" y="6090116"/>
            <a:ext cx="54864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龙虎受伤主力战法</a:t>
            </a:r>
            <a:endParaRPr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66495" y="5102249"/>
            <a:ext cx="9860280" cy="129349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zh-CN" altLang="en-US" dirty="0"/>
              <a:t>选股：当天龙虎净买入＞</a:t>
            </a:r>
            <a:r>
              <a:rPr lang="en-US" altLang="zh-CN" dirty="0"/>
              <a:t>0</a:t>
            </a:r>
            <a:r>
              <a:rPr dirty="0"/>
              <a:t>（出紫旗</a:t>
            </a:r>
            <a:r>
              <a:rPr lang="en-US" altLang="zh-CN" dirty="0"/>
              <a:t>/</a:t>
            </a:r>
            <a:r>
              <a:rPr dirty="0"/>
              <a:t>红旗），股价大幅度下跌；</a:t>
            </a:r>
          </a:p>
          <a:p>
            <a:pPr marL="342900" indent="-342900">
              <a:buAutoNum type="arabicPeriod"/>
            </a:pPr>
            <a:r>
              <a:rPr dirty="0"/>
              <a:t>用法：捕捞季节金叉</a:t>
            </a:r>
            <a:r>
              <a:rPr lang="en-US" dirty="0"/>
              <a:t>/</a:t>
            </a:r>
            <a:r>
              <a:rPr lang="zh-CN" altLang="en-US" dirty="0"/>
              <a:t>辅助线附近</a:t>
            </a:r>
            <a:r>
              <a:rPr dirty="0"/>
              <a:t>买，死叉</a:t>
            </a:r>
            <a:r>
              <a:rPr lang="en-US" dirty="0"/>
              <a:t>/</a:t>
            </a:r>
            <a:r>
              <a:rPr lang="zh-CN" altLang="en-US" dirty="0"/>
              <a:t>跌破辅助线</a:t>
            </a:r>
            <a:r>
              <a:rPr dirty="0"/>
              <a:t>卖出；</a:t>
            </a:r>
          </a:p>
          <a:p>
            <a:pPr marL="342900" indent="-342900">
              <a:buAutoNum type="arabicPeriod"/>
            </a:pPr>
            <a:r>
              <a:rPr dirty="0"/>
              <a:t>特殊：跌破智能辅助线</a:t>
            </a:r>
            <a:r>
              <a:rPr lang="en-US" altLang="zh-CN" dirty="0"/>
              <a:t>3</a:t>
            </a:r>
            <a:r>
              <a:rPr dirty="0"/>
              <a:t>天内出金叉，依然有参与价值。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E40FC52-82DE-9792-EDAE-F2FD8E9781C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0044" t="9567" b="36693"/>
          <a:stretch>
            <a:fillRect/>
          </a:stretch>
        </p:blipFill>
        <p:spPr>
          <a:xfrm>
            <a:off x="704850" y="889000"/>
            <a:ext cx="4695825" cy="3341371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7E8A22A1-53FB-2153-D2A8-74D2AC7C00CA}"/>
              </a:ext>
            </a:extLst>
          </p:cNvPr>
          <p:cNvSpPr/>
          <p:nvPr/>
        </p:nvSpPr>
        <p:spPr>
          <a:xfrm>
            <a:off x="704850" y="1397000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短打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席位密码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最新龙虎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0408E4F-F028-C5D5-FF3C-8D2B37D4A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10" y="660401"/>
            <a:ext cx="3557407" cy="37401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6382C94-E3B0-98FF-82AD-0055E4136861}"/>
              </a:ext>
            </a:extLst>
          </p:cNvPr>
          <p:cNvSpPr/>
          <p:nvPr/>
        </p:nvSpPr>
        <p:spPr>
          <a:xfrm>
            <a:off x="7220239" y="2320496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辅助线附近或金叉进场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B6DEBE1-685C-445C-CFE5-5097E0DDF93E}"/>
              </a:ext>
            </a:extLst>
          </p:cNvPr>
          <p:cNvSpPr/>
          <p:nvPr/>
        </p:nvSpPr>
        <p:spPr>
          <a:xfrm>
            <a:off x="704850" y="2098698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净买多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+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跌的多，加自选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267E732-2807-F1FD-55E9-2A7FAA844BEB}"/>
              </a:ext>
            </a:extLst>
          </p:cNvPr>
          <p:cNvSpPr/>
          <p:nvPr/>
        </p:nvSpPr>
        <p:spPr>
          <a:xfrm>
            <a:off x="2990850" y="4530519"/>
            <a:ext cx="6044260" cy="510144"/>
          </a:xfrm>
          <a:prstGeom prst="roundRect">
            <a:avLst/>
          </a:prstGeom>
          <a:solidFill>
            <a:srgbClr val="E54C5E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战法旨在捕捉进攻型龙虎受伤后的自救拉升波段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5950</TotalTime>
  <Words>734</Words>
  <Application>Microsoft Office PowerPoint</Application>
  <PresentationFormat>宽屏</PresentationFormat>
  <Paragraphs>104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1790</cp:revision>
  <dcterms:created xsi:type="dcterms:W3CDTF">2019-06-19T02:08:00Z</dcterms:created>
  <dcterms:modified xsi:type="dcterms:W3CDTF">2025-12-12T01:42:59Z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