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1412" r:id="rId5"/>
    <p:sldId id="1449" r:id="rId6"/>
    <p:sldId id="1442" r:id="rId7"/>
    <p:sldId id="1430" r:id="rId8"/>
    <p:sldId id="1431" r:id="rId9"/>
    <p:sldId id="1439" r:id="rId10"/>
    <p:sldId id="1432" r:id="rId11"/>
    <p:sldId id="1408" r:id="rId12"/>
    <p:sldId id="1450" r:id="rId13"/>
    <p:sldId id="1419" r:id="rId14"/>
    <p:sldId id="1440" r:id="rId15"/>
    <p:sldId id="1201" r:id="rId16"/>
    <p:sldId id="734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372" y="-180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震荡常有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节奏方为重点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3487323"/>
            <a:ext cx="5345634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2.08</a:t>
            </a:r>
            <a:r>
              <a:rPr lang="zh-CN" altLang="en-US" dirty="0"/>
              <a:t>万亿，增量</a:t>
            </a:r>
            <a:r>
              <a:rPr lang="en-US" altLang="zh-CN" dirty="0"/>
              <a:t>2350</a:t>
            </a:r>
            <a:r>
              <a:rPr lang="zh-CN" altLang="en-US" dirty="0"/>
              <a:t>亿，在辅助线盘整可能性大；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1459"/>
          <a:stretch>
            <a:fillRect/>
          </a:stretch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 b="6426"/>
          <a:stretch>
            <a:fillRect/>
          </a:stretch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/>
                <a:gridCol w="2351024"/>
                <a:gridCol w="2351024"/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361" y="3501885"/>
            <a:ext cx="2983704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2931" y="3468875"/>
            <a:ext cx="3539605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168656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6607" y="2820127"/>
            <a:ext cx="8085442" cy="332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824" y="1185460"/>
            <a:ext cx="2454169" cy="48955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66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90533"/>
                <a:gridCol w="5376672"/>
                <a:gridCol w="3014917"/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中央经济工作会议（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10~11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日）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、坚持内需主导，实施提振消费专项行动。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、坚持创新驱动，深化拓展人工智能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、坚持改革攻坚，制定全国统一大市场建设条例，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深入整治内卷式竞争。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、坚持对外开放，扎实推进海南自由贸易港建设。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、坚持协调发展，促进城乡融合和区域联动。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、坚持双碳引领，推动全面绿色转型，扩大绿电应用。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、坚持民生为大，实施稳岗扩容提质行动，努力稳定新出生人口规模。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、着力稳定房地产市场，因城施策控增量、去库存、优供给。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利好：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、大消费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、人工智能（具身智能）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、海南自贸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利空：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房地产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金属普涨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白银、铜继续刷新历史新高，锡、锌涨幅超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利好金属资源股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" b="893"/>
          <a:stretch>
            <a:fillRect/>
          </a:stretch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机械设备、军工、通信、电气设备、家用轻工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应用、医药、十五五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857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>
            <a:fillRect/>
          </a:stretch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  <a:endParaRPr dirty="0"/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  <a:endParaRPr dirty="0"/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  <a:endParaRPr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1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最新龙虎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/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辅助线附近或金叉进场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跌的多，加自选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WPS 演示</Application>
  <PresentationFormat>宽屏</PresentationFormat>
  <Paragraphs>167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1792</cp:revision>
  <dcterms:created xsi:type="dcterms:W3CDTF">2019-06-19T02:08:00Z</dcterms:created>
  <dcterms:modified xsi:type="dcterms:W3CDTF">2025-12-14T13:00:20Z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