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78" y="-192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加速调整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游资逆势进场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2025/12/16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3487323"/>
            <a:ext cx="5345634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1.71</a:t>
            </a:r>
            <a:r>
              <a:rPr lang="zh-CN" altLang="en-US" dirty="0"/>
              <a:t>万亿，缩量</a:t>
            </a:r>
            <a:r>
              <a:rPr lang="en-US" altLang="zh-CN" dirty="0"/>
              <a:t>492.66</a:t>
            </a:r>
            <a:r>
              <a:rPr lang="zh-CN" altLang="en-US" dirty="0"/>
              <a:t>亿，连辅助线都没守住超出预期；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b="1331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b="3548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361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2931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68656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8" y="2820127"/>
            <a:ext cx="8085440" cy="332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24" y="1229654"/>
            <a:ext cx="2454169" cy="4807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75711"/>
              </p:ext>
            </p:extLst>
          </p:nvPr>
        </p:nvGraphicFramePr>
        <p:xfrm>
          <a:off x="442913" y="660401"/>
          <a:ext cx="11341100" cy="677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我国首批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级自动驾驶车型产品获得准入许可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工信部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日正式公布我国首批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级有条件自动驾驶车型准入许可，两款分别适配城市拥堵、高速路段的车型将在北京、重庆指定区域开展上路试点，标志着我国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级自动驾驶从测试阶段迈入商业化应用的关键一步。这次公布的两款车型，一是长安牌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SC7000AA ARBE V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型纯电动轿车，二是极狐牌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BJ7001A61NBEV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型纯电动轿车。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整车：北汽蓝谷、长安汽车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自动驾驶：浙江世宝、豪恩汽电、索菱股份、万集科技、德赛西威、瑞玛精密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特斯拉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无人驾驶：宜通世纪、中海达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年全国能源工作会议召开 前瞻布局氢能、核能等未来能源产业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年全国能源工作会议在北京召开，部署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年重点任务。会议强调，前瞻布局氢能、核能等未来能源产业；积极安全有序发展核电；全年新增风电、太阳能发电装机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亿千瓦以上。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氢能：雪人集团、昇辉科技、京城股份、厚普股份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核能：安泰科技、中国核建、中洲特材、哈焊华通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求是杂志发表文章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扩大内需是战略之举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日出版的第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期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求是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杂志发表重要文章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扩大内需是战略之举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》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。要加快补上内需特别是消费短板，使内需成为拉动经济增长的主动力和稳定锚。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消费：中锐股份、皇氏集团、阳光乳业、百大集团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机械设备、军工、通信、电气设备、有色、商业零售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7032</TotalTime>
  <Words>881</Words>
  <Application>Microsoft Office PowerPoint</Application>
  <PresentationFormat>宽屏</PresentationFormat>
  <Paragraphs>98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1798</cp:revision>
  <dcterms:created xsi:type="dcterms:W3CDTF">2019-06-19T02:08:00Z</dcterms:created>
  <dcterms:modified xsi:type="dcterms:W3CDTF">2025-12-16T10:00:46Z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