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-30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海南封关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吸引大资金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2025/12/22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0" y="3487323"/>
            <a:ext cx="5158719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2191994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1.71</a:t>
            </a:r>
            <a:r>
              <a:rPr lang="zh-CN" altLang="en-US" dirty="0"/>
              <a:t>万亿，增量</a:t>
            </a:r>
            <a:r>
              <a:rPr lang="en-US" altLang="zh-CN" dirty="0"/>
              <a:t>1360</a:t>
            </a:r>
            <a:r>
              <a:rPr lang="zh-CN" altLang="en-US" dirty="0"/>
              <a:t>亿，</a:t>
            </a:r>
            <a:r>
              <a:rPr lang="en-US" altLang="zh-CN" dirty="0"/>
              <a:t>W</a:t>
            </a:r>
            <a:r>
              <a:rPr lang="zh-CN" altLang="en-US" dirty="0"/>
              <a:t>底反弹，超预期的放量上行；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震荡行情，三板斧辅助线布局为主，紫旗回档的，破位</a:t>
            </a:r>
            <a:r>
              <a:rPr lang="en-US" altLang="zh-CN" dirty="0"/>
              <a:t>3</a:t>
            </a:r>
            <a:r>
              <a:rPr lang="zh-CN" altLang="en-US" dirty="0"/>
              <a:t>天金叉可考虑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" b="985"/>
          <a:stretch/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b="9457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4BC09252-73B3-92CB-8425-9D8DC3A6E59E}"/>
              </a:ext>
            </a:extLst>
          </p:cNvPr>
          <p:cNvSpPr/>
          <p:nvPr/>
        </p:nvSpPr>
        <p:spPr>
          <a:xfrm>
            <a:off x="6096000" y="2500535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逐步震荡往上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B546E6-5EB2-43F8-6CD7-94ABEA3B7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8" y="2820127"/>
            <a:ext cx="8085440" cy="33292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068006"/>
            <a:ext cx="2469582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69239"/>
              </p:ext>
            </p:extLst>
          </p:nvPr>
        </p:nvGraphicFramePr>
        <p:xfrm>
          <a:off x="442913" y="660401"/>
          <a:ext cx="11341100" cy="7499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特朗普媒体科技集团拟并购核聚变公司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特朗普旗下的媒体企业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——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特朗普媒体与科技集团，同意以全股票交易方式与核聚变能源企业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科技公司合并，交易总价值超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亿美元。此项交易旨在整合特朗普媒体与科技集团的资本渠道，以及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科技的核聚变技术，从而为人工智能产业的蓬勃发展提供能源支持。特朗普媒体科技集团股价上涨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41.93%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核聚变：雪人集团、合锻智能、永鼎股份、安泰科技、中国核建、哈焊华通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核聚变：常辅股份、辰光医疗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内存芯片需求强劲 美股存储概念大涨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美光财报显示内存芯片需求强劲，公司高管透露，公司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年全年高带宽内存（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）的供应量已就价格和数量与客户达成协议，全部售罄；预计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HBM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总潜在市场（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TAM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）将在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年将达到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亿美元，较此前指引提前两年实现。罗森布拉特证券将美光科技目标价从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美元大幅上调至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高盛预测，由于内存供应难以满足日益增长的市场需求， 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DRAM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SSD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的价格预计将在明年大幅上涨。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存储芯片：德明利、万润科技、香农芯创、江波龙、普冉股份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新闻联播：各地多举措激发冰雪消费活力 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年中国冰雪产业规模预计突破万亿元大关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冰雪经济：雪人集团、晶雪节能、冰山冷热、长白山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" b="1383"/>
          <a:stretch/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电气设备、机械设备、家用轻工、通信、商业零售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" b="320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r="1208"/>
          <a:stretch/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102249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4695825" cy="334137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0010" y="660401"/>
            <a:ext cx="3557407" cy="374015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7220239" y="2320496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AB6DEBE1-685C-445C-CFE5-5097E0DDF93E}"/>
              </a:ext>
            </a:extLst>
          </p:cNvPr>
          <p:cNvSpPr/>
          <p:nvPr/>
        </p:nvSpPr>
        <p:spPr>
          <a:xfrm>
            <a:off x="704850" y="2098698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净买多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+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跌的多，加自选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267E732-2807-F1FD-55E9-2A7FAA844BEB}"/>
              </a:ext>
            </a:extLst>
          </p:cNvPr>
          <p:cNvSpPr/>
          <p:nvPr/>
        </p:nvSpPr>
        <p:spPr>
          <a:xfrm>
            <a:off x="2990850" y="4530519"/>
            <a:ext cx="6044260" cy="510144"/>
          </a:xfrm>
          <a:prstGeom prst="roundRect">
            <a:avLst/>
          </a:prstGeom>
          <a:solidFill>
            <a:srgbClr val="E54C5E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战法旨在捕捉进攻型龙虎受伤后的自救拉升波段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8799</TotalTime>
  <Words>865</Words>
  <Application>Microsoft Office PowerPoint</Application>
  <PresentationFormat>宽屏</PresentationFormat>
  <Paragraphs>97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1809</cp:revision>
  <dcterms:created xsi:type="dcterms:W3CDTF">2019-06-19T02:08:00Z</dcterms:created>
  <dcterms:modified xsi:type="dcterms:W3CDTF">2025-12-22T08:50:37Z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