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198" y="-21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冲关上一轮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未补缺口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1.89</a:t>
            </a:r>
            <a:r>
              <a:rPr lang="zh-CN" altLang="en-US" dirty="0"/>
              <a:t>万亿，增量</a:t>
            </a:r>
            <a:r>
              <a:rPr lang="en-US" altLang="zh-CN" dirty="0"/>
              <a:t>379</a:t>
            </a:r>
            <a:r>
              <a:rPr lang="zh-CN" altLang="en-US" dirty="0"/>
              <a:t>亿，</a:t>
            </a:r>
            <a:r>
              <a:rPr lang="en-US" altLang="zh-CN" dirty="0"/>
              <a:t>W</a:t>
            </a:r>
            <a:r>
              <a:rPr lang="zh-CN" altLang="en-US" dirty="0"/>
              <a:t>的中部缺口压力出现，震荡预期开启；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b="1108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" b="4810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500535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注意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中部，缺口压力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8" y="2820127"/>
            <a:ext cx="8085440" cy="332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068006"/>
            <a:ext cx="2469582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73406"/>
              </p:ext>
            </p:extLst>
          </p:nvPr>
        </p:nvGraphicFramePr>
        <p:xfrm>
          <a:off x="442913" y="660401"/>
          <a:ext cx="11341100" cy="643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快手直播遭灰产攻击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时左右，快手平台多个直播间出现大量不当内容。快手深夜回应称，平台遭到黑灰产攻击，目前已紧急处理修复中。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网络安全：电科网安、永信至诚、亚信安全、盛邦安全、国投智能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长征十二号甲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据文昌国际航天科普营视频号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晚发布，长征十二号甲或将于北京时间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日上午在酒泉上星发射中心择机首飞。这一时间是基于兰州公开航行管制信息进行的推测（上午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9:54-12:14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），官方尚未发布正式公告。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美股商业航天概念昨晚再度大涨。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长征十二甲：航天机电（航天八院）、超捷股份、佳缘科技、中国卫星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我国量子纠错研究取得新进展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从中国科学技术大学获悉，基于超导量子处理器“祖冲之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号”，潘建伟院士团队在量子纠错方向上实现了“低于阈值，越纠越对”的重大进展，为量子计算机走向实用奠定了重要基础。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量子科技：国盾量子、科大国创、格尔软件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795</Words>
  <Application>Microsoft Office PowerPoint</Application>
  <PresentationFormat>宽屏</PresentationFormat>
  <Paragraphs>97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1810</cp:revision>
  <dcterms:created xsi:type="dcterms:W3CDTF">2019-06-19T02:08:00Z</dcterms:created>
  <dcterms:modified xsi:type="dcterms:W3CDTF">2025-12-23T09:14:18Z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