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50" r:id="rId10"/>
    <p:sldId id="1419" r:id="rId11"/>
    <p:sldId id="1440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  <p:extLst>
      <p:ext uri="{BB962C8B-B14F-4D97-AF65-F5344CB8AC3E}">
        <p14:creationId xmlns:p14="http://schemas.microsoft.com/office/powerpoint/2010/main" val="1394942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679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投资热度起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追涨龙虎战法起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2025/12/28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68579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/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2.15</a:t>
            </a:r>
            <a:r>
              <a:rPr lang="zh-CN" altLang="en-US" dirty="0"/>
              <a:t>万亿，增量</a:t>
            </a:r>
            <a:r>
              <a:rPr lang="en-US" altLang="zh-CN" dirty="0"/>
              <a:t>2536</a:t>
            </a:r>
            <a:r>
              <a:rPr lang="zh-CN" altLang="en-US" dirty="0"/>
              <a:t>亿，目标奔向</a:t>
            </a:r>
            <a:r>
              <a:rPr lang="en-US" altLang="zh-CN" dirty="0"/>
              <a:t>4000</a:t>
            </a:r>
            <a:r>
              <a:rPr lang="zh-CN" altLang="en-US" dirty="0"/>
              <a:t>点；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操作思路：注意金叉大后期的冲关压力，等尾盘信号稳定作卖的决策；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天内出金叉；追涨龙虎</a:t>
            </a:r>
            <a:r>
              <a:rPr lang="en-US" altLang="zh-CN" dirty="0"/>
              <a:t>-</a:t>
            </a:r>
            <a:r>
              <a:rPr lang="zh-CN" altLang="en-US" dirty="0"/>
              <a:t>均线</a:t>
            </a:r>
            <a:r>
              <a:rPr lang="en-US" altLang="zh-CN" dirty="0"/>
              <a:t>/</a:t>
            </a:r>
            <a:r>
              <a:rPr lang="zh-CN" altLang="en-US" dirty="0"/>
              <a:t>熊线。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577950-9DA7-3BDB-C605-8DDF46D3E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" b="1103"/>
          <a:stretch/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2DF01D-9A71-3959-2819-912B5230A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6" b="16566"/>
          <a:stretch/>
        </p:blipFill>
        <p:spPr>
          <a:xfrm>
            <a:off x="4232148" y="1261175"/>
            <a:ext cx="5996178" cy="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4BC09252-73B3-92CB-8425-9D8DC3A6E59E}"/>
              </a:ext>
            </a:extLst>
          </p:cNvPr>
          <p:cNvSpPr/>
          <p:nvPr/>
        </p:nvSpPr>
        <p:spPr>
          <a:xfrm>
            <a:off x="6096000" y="2891983"/>
            <a:ext cx="2954448" cy="393889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大方向：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W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右边顶端，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4000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B546E6-5EB2-43F8-6CD7-94ABEA3B7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9" y="2820127"/>
            <a:ext cx="8085437" cy="3329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928" y="1068006"/>
            <a:ext cx="2437551" cy="49197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18821"/>
              </p:ext>
            </p:extLst>
          </p:nvPr>
        </p:nvGraphicFramePr>
        <p:xfrm>
          <a:off x="442913" y="660401"/>
          <a:ext cx="11341100" cy="7064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国防部回应日本要建造航宙母舰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日下午，国防部举行例行记者会。据报道，日方称在干扰他国卫星技术方面取得实质性进展，并计划于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把航空自卫队整编为航空宇宙自卫队，建造航宙母舰。发言人回答，太空的持久和平与安全关乎各国安全、发展和繁荣。日方肆无忌惮地发展干扰他国卫星技术，加速推动太空武器化战场化，刺激太空军备竞赛，这是极其危险的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航天（分时前排）：九鼎新材、隆基机械、博云新材、再升科技、神剑股份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中国冰雪经济发展报告（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发布（新闻联播） 订单激增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130%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2016—2024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年间，我国冰雪产业规模从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3647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亿元跃升至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9800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亿元，年均增幅达到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21.09%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，预计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年将突破万亿元大关。我国冰雪旅游人次已连续三个冰雪季实现了超过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亿人次的市场规模。</a:t>
                      </a:r>
                      <a:endParaRPr lang="en-US" altLang="zh-CN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月至明年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月，国内滑雪及冰雪景区门票预订量同比激增大约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，入境游订单同比翻倍增长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冰雪经济：晶雪节能、雪人集团、冰山冷热、长白山、大连圣亚、冰轮环境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" b="512"/>
          <a:stretch/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电气设备、机械设备、建筑装饰、通信、化工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机器人、智驾、智能电网、十五五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/6G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b="1439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" r="1034"/>
          <a:stretch/>
        </p:blipFill>
        <p:spPr>
          <a:xfrm>
            <a:off x="6667118" y="2128488"/>
            <a:ext cx="2826132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28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>
            <a:extLst>
              <a:ext uri="{FF2B5EF4-FFF2-40B4-BE49-F238E27FC236}">
                <a16:creationId xmlns:a16="http://schemas.microsoft.com/office/drawing/2014/main" id="{F3E4BE10-0176-299C-CFAD-5CAEF1576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726" y="909423"/>
            <a:ext cx="5662776" cy="110191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25" y="2272025"/>
            <a:ext cx="5662778" cy="982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839" y="931555"/>
            <a:ext cx="4527801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05" y="3487323"/>
            <a:ext cx="5078048" cy="2086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10342</TotalTime>
  <Words>743</Words>
  <Application>Microsoft Office PowerPoint</Application>
  <PresentationFormat>宽屏</PresentationFormat>
  <Paragraphs>86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1826</cp:revision>
  <dcterms:created xsi:type="dcterms:W3CDTF">2019-06-19T02:08:00Z</dcterms:created>
  <dcterms:modified xsi:type="dcterms:W3CDTF">2025-12-28T08:33:45Z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