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75" d="100"/>
          <a:sy n="75" d="100"/>
        </p:scale>
        <p:origin x="1320" y="62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跟政策与游资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挖掘高控筹标的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2025/12/29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2.13</a:t>
            </a:r>
            <a:r>
              <a:rPr lang="zh-CN" altLang="en-US" dirty="0"/>
              <a:t>万亿，缩量</a:t>
            </a:r>
            <a:r>
              <a:rPr lang="en-US" altLang="zh-CN" dirty="0"/>
              <a:t>208</a:t>
            </a:r>
            <a:r>
              <a:rPr lang="zh-CN" altLang="en-US" dirty="0"/>
              <a:t>亿，目标奔向</a:t>
            </a:r>
            <a:r>
              <a:rPr lang="en-US" altLang="zh-CN" dirty="0"/>
              <a:t>4000</a:t>
            </a:r>
            <a:r>
              <a:rPr lang="zh-CN" altLang="en-US" dirty="0"/>
              <a:t>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操作思路：注意金叉大后期的冲关压力，等尾盘信号稳定作卖的决策；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1912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4" b="12744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891983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大方向：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4000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9" y="2820127"/>
            <a:ext cx="8085437" cy="33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28" y="1068006"/>
            <a:ext cx="2437551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18821"/>
              </p:ext>
            </p:extLst>
          </p:nvPr>
        </p:nvGraphicFramePr>
        <p:xfrm>
          <a:off x="442913" y="660401"/>
          <a:ext cx="11341100" cy="706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国防部回应日本要建造航宙母舰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日下午，国防部举行例行记者会。据报道，日方称在干扰他国卫星技术方面取得实质性进展，并计划于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把航空自卫队整编为航空宇宙自卫队，建造航宙母舰。发言人回答，太空的持久和平与安全关乎各国安全、发展和繁荣。日方肆无忌惮地发展干扰他国卫星技术，加速推动太空武器化战场化，刺激太空军备竞赛，这是极其危险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航天（分时前排）：九鼎新材、隆基机械、博云新材、再升科技、神剑股份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中国冰雪经济发展报告（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发布（新闻联播） 订单激增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130%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2016—2024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年间，我国冰雪产业规模从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3647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亿元跃升至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亿元，年均增幅达到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21.09%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，预计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年将突破万亿元大关。我国冰雪旅游人次已连续三个冰雪季实现了超过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亿人次的市场规模。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月至明年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月，国内滑雪及冰雪景区门票预订量同比激增大约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，入境游订单同比翻倍增长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冰雪经济：晶雪节能、雪人集团、冰山冷热、长白山、大连圣亚、冰轮环境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18E77E70-E80A-BB25-4015-1F2092CA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512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电气设备、机械设备、建筑装饰、通信、化工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b="1439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1034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05" y="3487323"/>
            <a:ext cx="5078048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746</Words>
  <Application>Microsoft Office PowerPoint</Application>
  <PresentationFormat>宽屏</PresentationFormat>
  <Paragraphs>86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1829</cp:revision>
  <dcterms:created xsi:type="dcterms:W3CDTF">2019-06-19T02:08:00Z</dcterms:created>
  <dcterms:modified xsi:type="dcterms:W3CDTF">2025-12-29T09:09:11Z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