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1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1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338" y="20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23013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缺口调整压力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大游资依然逆势进攻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5900"/>
            <a:ext cx="5662776" cy="1108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040" y="3652852"/>
            <a:ext cx="5090540" cy="2008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1.59 </a:t>
            </a:r>
            <a:r>
              <a:rPr lang="zh-CN" altLang="en-US" dirty="0"/>
              <a:t>万亿，缩量</a:t>
            </a:r>
            <a:r>
              <a:rPr lang="en-US" altLang="zh-CN" dirty="0"/>
              <a:t>2805</a:t>
            </a:r>
            <a:r>
              <a:rPr lang="zh-CN" altLang="en-US" dirty="0"/>
              <a:t>多亿，要持续放量才好补上方缺口；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操作思路：开盘半小时缩量，冲高回落就卖；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龙虎在调整首日依然选择大幅度流进，一定要密切关注其炒作动向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 b="5549"/>
          <a:stretch/>
        </p:blipFill>
        <p:spPr>
          <a:xfrm>
            <a:off x="442595" y="924016"/>
            <a:ext cx="3626485" cy="34022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" r="1526" b="4546"/>
          <a:stretch>
            <a:fillRect/>
          </a:stretch>
        </p:blipFill>
        <p:spPr>
          <a:xfrm>
            <a:off x="3966972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962" y="3501885"/>
            <a:ext cx="2983704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68875"/>
            <a:ext cx="3539605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181725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5" y="2820127"/>
            <a:ext cx="8085447" cy="3329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214" y="1163061"/>
            <a:ext cx="2473390" cy="49403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80638"/>
              </p:ext>
            </p:extLst>
          </p:nvPr>
        </p:nvGraphicFramePr>
        <p:xfrm>
          <a:off x="442913" y="660401"/>
          <a:ext cx="11341100" cy="572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豆包手机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、蓝思科技：独家供应豆包手机关键精密结构件与 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LIPO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屏幕封装，目前已获上亿订单，产品价值量达到整机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以上。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、美芯晟：无线充电芯片已用于豆包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手机。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利好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" b="527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机械设备、软件信息、军工、通信、化工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应用、石油化工、十五五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2735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55"/>
          <a:stretch>
            <a:fillRect/>
          </a:stretch>
        </p:blipFill>
        <p:spPr>
          <a:xfrm>
            <a:off x="6578869" y="2203980"/>
            <a:ext cx="2666731" cy="388820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30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EFE69F3F-0757-F1D1-211F-0287D90403ED}"/>
              </a:ext>
            </a:extLst>
          </p:cNvPr>
          <p:cNvSpPr/>
          <p:nvPr/>
        </p:nvSpPr>
        <p:spPr>
          <a:xfrm>
            <a:off x="7528560" y="6092186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0E4E269-F580-6AB1-25B6-53151A25CF39}"/>
              </a:ext>
            </a:extLst>
          </p:cNvPr>
          <p:cNvSpPr/>
          <p:nvPr/>
        </p:nvSpPr>
        <p:spPr>
          <a:xfrm>
            <a:off x="7474891" y="342900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92315B-4813-48B9-9DA9-0A34CB07ABB7}"/>
              </a:ext>
            </a:extLst>
          </p:cNvPr>
          <p:cNvSpPr/>
          <p:nvPr/>
        </p:nvSpPr>
        <p:spPr>
          <a:xfrm>
            <a:off x="7528560" y="249174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900BB89-3331-A816-7D63-04BD8875F11D}"/>
              </a:ext>
            </a:extLst>
          </p:cNvPr>
          <p:cNvSpPr/>
          <p:nvPr/>
        </p:nvSpPr>
        <p:spPr>
          <a:xfrm>
            <a:off x="7520611" y="363474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F6FA3D-1B2B-46A7-F3A0-542CFB203D0A}"/>
              </a:ext>
            </a:extLst>
          </p:cNvPr>
          <p:cNvSpPr/>
          <p:nvPr/>
        </p:nvSpPr>
        <p:spPr>
          <a:xfrm>
            <a:off x="7454571" y="5577491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龙虎主力受伤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破位后三天内出金叉，依然值得考虑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985837"/>
            <a:ext cx="8686800" cy="4886326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41EE553-82EB-3B71-A9F9-143C2385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98" y="2101796"/>
            <a:ext cx="4076190" cy="32000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530</Words>
  <Application>Microsoft Office PowerPoint</Application>
  <PresentationFormat>宽屏</PresentationFormat>
  <Paragraphs>84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1778</cp:revision>
  <dcterms:created xsi:type="dcterms:W3CDTF">2019-06-19T02:08:00Z</dcterms:created>
  <dcterms:modified xsi:type="dcterms:W3CDTF">2025-12-02T09:32:47Z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