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1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1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11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增量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调整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是否再有龙虎受伤主力？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40" y="3652852"/>
            <a:ext cx="5090540" cy="20086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1.66 </a:t>
            </a:r>
            <a:r>
              <a:rPr lang="zh-CN" altLang="en-US" dirty="0"/>
              <a:t>万亿，增量</a:t>
            </a:r>
            <a:r>
              <a:rPr lang="en-US" altLang="zh-CN" dirty="0"/>
              <a:t>765</a:t>
            </a:r>
            <a:r>
              <a:rPr lang="zh-CN" altLang="en-US" dirty="0"/>
              <a:t>多亿，要持续放量才好补上方缺口；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操作思路：开盘半小时缩量，冲高回落就卖；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龙虎在调整首日依然选择大幅度流进，一定要密切关注其炒作动向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b="4783"/>
          <a:stretch/>
        </p:blipFill>
        <p:spPr>
          <a:xfrm>
            <a:off x="442595" y="924016"/>
            <a:ext cx="3626485" cy="3402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3" b="8043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962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81725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5" y="2820127"/>
            <a:ext cx="8085447" cy="33293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14" y="1163061"/>
            <a:ext cx="2473390" cy="49403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49378"/>
              </p:ext>
            </p:extLst>
          </p:nvPr>
        </p:nvGraphicFramePr>
        <p:xfrm>
          <a:off x="442913" y="660401"/>
          <a:ext cx="11341100" cy="7393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豆包手机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、蓝思科技：独家供应豆包手机关键精密结构件与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LIPO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屏幕封装，目前已获上亿订单，产品价值量达到整机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以上。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、美芯晟：无线充电芯片已用于豆包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手机。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利好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手机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卫星互联网产业生态大会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日至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日在上海举行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大会期间将举行上海卫星互联网产业链生态伙伴签约仪式，还将发布上海卫星互联网产业项目与应用场景需求：项目方向覆盖卫星制造、星座组网、终端研发及发射服务等关键环节；应用场景聚焦城市治理、应急通信、行业拓展、惠民服务等多维领域。千帆星座计划分三步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年底完成约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万颗卫星部署。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商业航天：通宇通讯、航天发展、顺灏股份、雷科防务、上海沪工、上海瀚讯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镨钕价格强势上行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中国发放了首批稀土出口通用许可证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与之前相比，氧化镨钕的价格上涨了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吨，镨钕金属的价格上涨了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3.65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吨。受原矿分离指标管控政策影响，部分超出指标生产或环保标准的企业在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月全面停产整改，预计这些企业将在明年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月份恢复生产。此消息直接导致市场对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月份氧化镨钕供给量减少的预期增加，引发了市场的恐慌情绪，进而推动持货商提高报价，加速了氧化镨钕价格的上涨趋势。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稀土：北方稀土、中国稀土、中科三环、中科磁业、金力永磁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北交所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稀土：九菱科技、奔朗新材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" b="527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机械设备、软件信息、军工、通信、化工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应用、石油化工、十五五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735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" b="55"/>
          <a:stretch>
            <a:fillRect/>
          </a:stretch>
        </p:blipFill>
        <p:spPr>
          <a:xfrm>
            <a:off x="6578869" y="2203980"/>
            <a:ext cx="2666731" cy="388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30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FE69F3F-0757-F1D1-211F-0287D90403ED}"/>
              </a:ext>
            </a:extLst>
          </p:cNvPr>
          <p:cNvSpPr/>
          <p:nvPr/>
        </p:nvSpPr>
        <p:spPr>
          <a:xfrm>
            <a:off x="7528560" y="6092186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0E4E269-F580-6AB1-25B6-53151A25CF39}"/>
              </a:ext>
            </a:extLst>
          </p:cNvPr>
          <p:cNvSpPr/>
          <p:nvPr/>
        </p:nvSpPr>
        <p:spPr>
          <a:xfrm>
            <a:off x="7474891" y="342900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992315B-4813-48B9-9DA9-0A34CB07ABB7}"/>
              </a:ext>
            </a:extLst>
          </p:cNvPr>
          <p:cNvSpPr/>
          <p:nvPr/>
        </p:nvSpPr>
        <p:spPr>
          <a:xfrm>
            <a:off x="7528560" y="2491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00BB89-3331-A816-7D63-04BD8875F11D}"/>
              </a:ext>
            </a:extLst>
          </p:cNvPr>
          <p:cNvSpPr/>
          <p:nvPr/>
        </p:nvSpPr>
        <p:spPr>
          <a:xfrm>
            <a:off x="7520611" y="3634740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F6FA3D-1B2B-46A7-F3A0-542CFB203D0A}"/>
              </a:ext>
            </a:extLst>
          </p:cNvPr>
          <p:cNvSpPr/>
          <p:nvPr/>
        </p:nvSpPr>
        <p:spPr>
          <a:xfrm>
            <a:off x="7454571" y="5577491"/>
            <a:ext cx="64770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龙虎主力受伤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破位后三天内出金叉，依然值得考虑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985837"/>
            <a:ext cx="8686800" cy="4886326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41EE553-82EB-3B71-A9F9-143C2385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98" y="2101796"/>
            <a:ext cx="4076190" cy="32000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803</Words>
  <Application>Microsoft Office PowerPoint</Application>
  <PresentationFormat>宽屏</PresentationFormat>
  <Paragraphs>92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Normal</vt:lpstr>
      <vt:lpstr>Arial</vt:lpstr>
      <vt:lpstr>Calibri</vt:lpstr>
      <vt:lpstr>Wingdings</vt:lpstr>
      <vt:lpstr>思源黑体 CN Heavy</vt:lpstr>
      <vt:lpstr>思源黑体 CN Medium</vt:lpstr>
      <vt:lpstr>思源黑体 CN Regular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1780</cp:revision>
  <dcterms:created xsi:type="dcterms:W3CDTF">2019-06-19T02:08:00Z</dcterms:created>
  <dcterms:modified xsi:type="dcterms:W3CDTF">2025-12-03T09:10:09Z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