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868" r:id="rId3"/>
    <p:sldId id="1412" r:id="rId5"/>
    <p:sldId id="1449" r:id="rId6"/>
    <p:sldId id="1442" r:id="rId7"/>
    <p:sldId id="1430" r:id="rId8"/>
    <p:sldId id="1431" r:id="rId9"/>
    <p:sldId id="1439" r:id="rId10"/>
    <p:sldId id="1432" r:id="rId11"/>
    <p:sldId id="1451" r:id="rId12"/>
    <p:sldId id="1450" r:id="rId13"/>
    <p:sldId id="1419" r:id="rId14"/>
    <p:sldId id="1440" r:id="rId15"/>
    <p:sldId id="1201" r:id="rId16"/>
    <p:sldId id="734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51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1338" y="204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9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image" Target="../media/image8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5022" y="1223013"/>
            <a:ext cx="904646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地量</a:t>
            </a: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低价？</a:t>
            </a:r>
            <a:endParaRPr lang="zh-CN" altLang="en-US" sz="6600" b="1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找龙虎</a:t>
            </a: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受伤主力</a:t>
            </a:r>
            <a:endParaRPr lang="zh-CN" altLang="en-US" sz="6600" b="1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7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8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9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0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12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13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  <a:endParaRPr lang="zh-CN" altLang="en-US" dirty="0">
              <a:solidFill>
                <a:srgbClr val="C0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16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18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19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20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1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  <a:endParaRPr lang="en-US" altLang="zh-CN" sz="1400" dirty="0">
                <a:solidFill>
                  <a:srgbClr val="FFFFFF"/>
                </a:solidFill>
                <a:latin typeface="+mn-ea"/>
              </a:endParaRPr>
            </a:p>
          </p:txBody>
        </p:sp>
      </p:grpSp>
    </p:spTree>
    <p:custDataLst>
      <p:tags r:id="rId2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6" y="905900"/>
            <a:ext cx="5662776" cy="110896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040" y="3652852"/>
            <a:ext cx="5090540" cy="20086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>
            <a:fillRect/>
          </a:stretch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1.66 </a:t>
            </a:r>
            <a:r>
              <a:rPr lang="zh-CN" altLang="en-US" dirty="0"/>
              <a:t>万亿，增量</a:t>
            </a:r>
            <a:r>
              <a:rPr lang="en-US" altLang="zh-CN" dirty="0"/>
              <a:t>765</a:t>
            </a:r>
            <a:r>
              <a:rPr lang="zh-CN" altLang="en-US" dirty="0"/>
              <a:t>多亿，要持续放量才好补上方缺口；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操作思路：开盘半小时缩量，冲高回落就卖；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龙虎在调整首日依然选择大幅度流进，一定要密切关注其炒作动向</a:t>
            </a:r>
            <a:endParaRPr lang="zh-CN" altLang="en-US" dirty="0"/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>
            <a:fillRect/>
          </a:stretch>
        </p:blipFill>
        <p:spPr>
          <a:xfrm>
            <a:off x="5404676" y="956710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" b="4783"/>
          <a:stretch>
            <a:fillRect/>
          </a:stretch>
        </p:blipFill>
        <p:spPr>
          <a:xfrm>
            <a:off x="442595" y="924016"/>
            <a:ext cx="3626485" cy="34022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3" b="8043"/>
          <a:stretch>
            <a:fillRect/>
          </a:stretch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/>
                <a:gridCol w="2351024"/>
                <a:gridCol w="2351024"/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2962" y="3501885"/>
            <a:ext cx="2983704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468875"/>
            <a:ext cx="3539605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181725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6605" y="2820127"/>
            <a:ext cx="8085447" cy="33293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214" y="1163061"/>
            <a:ext cx="2473390" cy="49403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  <a:endParaRPr lang="zh-CN" altLang="en-US" dirty="0"/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6779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/>
                <a:gridCol w="2290533"/>
                <a:gridCol w="5376672"/>
                <a:gridCol w="3014917"/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相关个股</a:t>
                      </a:r>
                      <a:r>
                        <a:rPr lang="en-US" altLang="zh-CN" sz="1400"/>
                        <a:t>/</a:t>
                      </a:r>
                      <a:r>
                        <a:rPr lang="zh-CN" altLang="en-US" sz="140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LME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金属期货收盘普涨 铜锡均创近年新高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LME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期铜上涨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2.72%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11448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吨，创收盘新高。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LME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期锡上涨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4.92%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，报 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hk40750 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吨，创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月以来新高。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铜：北方铜业、江西铜业、云南铜业、铜陵有色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锡：锡业股份、华锡有色、兴业银锡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培育钻石产业大会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日召开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培育钻石产业大会将于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日在郑州举办。集中签约也是大会的主要成果之一。大会现场预计签约入驻产业链各类项目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个，总投资额不低于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亿元，基本覆盖了培育钻石的全产业链 。此外，现场还有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《2025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培育钻石产业发展报告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发布。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培育钻石：黄河旋风、沃尔德、四方达、力量钻石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创新药高质量发展大会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日召开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创新药高质量发展大会将于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日（本周日）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9:00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在广州召开，会议将发布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《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国家基本医疗保险、生育保险和工伤保险药品目录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》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《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商业健康保险创新药品目录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》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。同时，为进一步增进社会对目录调整的了解，国家医保局拟于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日（周二）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9:30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举办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年医保药品目录解读活动。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创新药：广生堂、舒泰神、联环药业、昂利康、昭衍新药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" b="527"/>
          <a:stretch>
            <a:fillRect/>
          </a:stretch>
        </p:blipFill>
        <p:spPr>
          <a:xfrm>
            <a:off x="1948579" y="710857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机械设备、软件信息、军工、通信、化工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应用、石油化工、十五五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r="2735"/>
          <a:stretch>
            <a:fillRect/>
          </a:stretch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" b="55"/>
          <a:stretch>
            <a:fillRect/>
          </a:stretch>
        </p:blipFill>
        <p:spPr>
          <a:xfrm>
            <a:off x="6578869" y="2203980"/>
            <a:ext cx="2666731" cy="388820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11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30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  <a:endParaRPr lang="zh-CN" altLang="en-US" dirty="0"/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7528560" y="6092186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474891" y="3429000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28560" y="2491740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20611" y="3634740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54571" y="5577491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龙虎主力受伤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破位后三天内出金叉，依然值得考虑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13" y="985837"/>
            <a:ext cx="8686800" cy="4886326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898" y="2101796"/>
            <a:ext cx="4076190" cy="32000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1187</Words>
  <Application>WPS 演示</Application>
  <PresentationFormat>宽屏</PresentationFormat>
  <Paragraphs>153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1782</cp:revision>
  <dcterms:created xsi:type="dcterms:W3CDTF">2019-06-19T02:08:00Z</dcterms:created>
  <dcterms:modified xsi:type="dcterms:W3CDTF">2025-12-05T01:46:16Z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EBF8DB5FD94B49F7B17BC65F9BA08668</vt:lpwstr>
  </property>
</Properties>
</file>