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08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76" y="11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94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23013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市场下跌，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令人更兴奋的战法？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2025/12/7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5900"/>
            <a:ext cx="5662776" cy="11089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3429000"/>
            <a:ext cx="5345634" cy="22030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1.71</a:t>
            </a:r>
            <a:r>
              <a:rPr lang="zh-CN" altLang="en-US" dirty="0"/>
              <a:t>万亿，增量</a:t>
            </a:r>
            <a:r>
              <a:rPr lang="en-US" altLang="zh-CN" dirty="0"/>
              <a:t>1768</a:t>
            </a:r>
            <a:r>
              <a:rPr lang="zh-CN" altLang="en-US" dirty="0"/>
              <a:t>多亿，下一步往缺口碰碰；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操作思路：开盘半小时缩量，冲高回落就卖；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持续</a:t>
            </a:r>
            <a:r>
              <a:rPr lang="en-US" altLang="zh-CN" dirty="0"/>
              <a:t>3</a:t>
            </a:r>
            <a:r>
              <a:rPr lang="zh-CN" altLang="en-US" dirty="0"/>
              <a:t>日调整，游资帮派依然持续逆势流进，挖掘受伤主力。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4800"/>
          <a:stretch/>
        </p:blipFill>
        <p:spPr>
          <a:xfrm>
            <a:off x="442595" y="924016"/>
            <a:ext cx="3626485" cy="34022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 b="8043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962" y="3501885"/>
            <a:ext cx="2983704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468875"/>
            <a:ext cx="3539605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181725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6" y="2820127"/>
            <a:ext cx="8085444" cy="3329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214" y="1163062"/>
            <a:ext cx="2473390" cy="49403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13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LME</a:t>
                      </a:r>
                      <a:r>
                        <a:rPr lang="zh-CN" altLang="en-US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金属期货收盘普涨 铜锡均创近年新高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LME</a:t>
                      </a:r>
                      <a:r>
                        <a:rPr lang="zh-CN" alt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期铜上涨</a:t>
                      </a:r>
                      <a:r>
                        <a:rPr lang="en-US" altLang="zh-CN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2.72%</a:t>
                      </a:r>
                      <a:r>
                        <a:rPr lang="zh-CN" alt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11448</a:t>
                      </a:r>
                      <a:r>
                        <a:rPr lang="zh-CN" alt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吨，创收盘新高。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LME</a:t>
                      </a:r>
                      <a:r>
                        <a:rPr lang="zh-CN" alt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期锡上涨</a:t>
                      </a:r>
                      <a:r>
                        <a:rPr lang="en-US" altLang="zh-CN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4.92%</a:t>
                      </a:r>
                      <a:r>
                        <a:rPr lang="zh-CN" alt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 </a:t>
                      </a:r>
                      <a:r>
                        <a:rPr lang="en-US" altLang="zh-CN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hk40750 </a:t>
                      </a:r>
                      <a:r>
                        <a:rPr lang="zh-CN" alt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吨，创</a:t>
                      </a:r>
                      <a:r>
                        <a:rPr lang="en-US" altLang="zh-CN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r>
                        <a:rPr lang="zh-CN" alt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月以来新高。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铜：北方铜业、江西铜业、云南铜业、铜陵有色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锡：锡业股份、华锡有色、兴业银锡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培育钻石产业大会</a:t>
                      </a:r>
                      <a:r>
                        <a:rPr lang="en-US" altLang="zh-CN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日召开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培育钻石产业大会将于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日在郑州举办。集中签约也是大会的主要成果之一。大会现场预计签约入驻产业链各类项目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个，总投资额不低于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亿元，基本覆盖了培育钻石的全产业链 。此外，现场还有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培育钻石产业发展报告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发布。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培育钻石：黄河旋风、沃尔德、四方达、力量钻石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创新药高质量发展大会</a:t>
                      </a:r>
                      <a:r>
                        <a:rPr lang="en-US" altLang="zh-CN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日召开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创新药高质量发展大会将于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日（本周日）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9:00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在广州召开，会议将发布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《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国家基本医疗保险、生育保险和工伤保险药品目录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》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和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《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商业健康保险创新药品目录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》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。同时，为进一步增进社会对目录调整的了解，国家医保局拟于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日（周二）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9:30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举办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</a:rPr>
                        <a:t>年医保药品目录解读活动。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创新药：广生堂、舒泰神、联环药业、昂利康、昭衍新药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谷歌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日举办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Android XR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发布会 将展示眼镜、头显及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Gemini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谷歌官宣北京时间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日凌晨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点举行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Android XR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特别发布会。根据发布会直播简介，收看者将了解有关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XR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的所有内容，包括眼镜、头戴式设备以及所有中间设备，在 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Gemini 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的陪伴下，用户将能够拥有更加对话式、情境化且有帮助的体验。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谷歌眼镜头显：博士眼镜、科森科技、立讯精密、歌尔股份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b="-2502"/>
          <a:stretch>
            <a:fillRect/>
          </a:stretch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机械设备、软件信息、军工、通信、电子制造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应用、医药、十五五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2735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55"/>
          <a:stretch>
            <a:fillRect/>
          </a:stretch>
        </p:blipFill>
        <p:spPr>
          <a:xfrm>
            <a:off x="6578869" y="2203980"/>
            <a:ext cx="2666731" cy="388820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30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EFE69F3F-0757-F1D1-211F-0287D90403ED}"/>
              </a:ext>
            </a:extLst>
          </p:cNvPr>
          <p:cNvSpPr/>
          <p:nvPr/>
        </p:nvSpPr>
        <p:spPr>
          <a:xfrm>
            <a:off x="7528560" y="6092186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0E4E269-F580-6AB1-25B6-53151A25CF39}"/>
              </a:ext>
            </a:extLst>
          </p:cNvPr>
          <p:cNvSpPr/>
          <p:nvPr/>
        </p:nvSpPr>
        <p:spPr>
          <a:xfrm>
            <a:off x="7474891" y="342900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92315B-4813-48B9-9DA9-0A34CB07ABB7}"/>
              </a:ext>
            </a:extLst>
          </p:cNvPr>
          <p:cNvSpPr/>
          <p:nvPr/>
        </p:nvSpPr>
        <p:spPr>
          <a:xfrm>
            <a:off x="7528560" y="249174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900BB89-3331-A816-7D63-04BD8875F11D}"/>
              </a:ext>
            </a:extLst>
          </p:cNvPr>
          <p:cNvSpPr/>
          <p:nvPr/>
        </p:nvSpPr>
        <p:spPr>
          <a:xfrm>
            <a:off x="7520611" y="363474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F6FA3D-1B2B-46A7-F3A0-542CFB203D0A}"/>
              </a:ext>
            </a:extLst>
          </p:cNvPr>
          <p:cNvSpPr/>
          <p:nvPr/>
        </p:nvSpPr>
        <p:spPr>
          <a:xfrm>
            <a:off x="7454571" y="5577491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CA8616A-698F-CC08-C572-B269260D74C3}"/>
              </a:ext>
            </a:extLst>
          </p:cNvPr>
          <p:cNvSpPr/>
          <p:nvPr/>
        </p:nvSpPr>
        <p:spPr>
          <a:xfrm>
            <a:off x="7518304" y="591097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AD82D35-A395-23DD-FA12-D01E1FBF5393}"/>
              </a:ext>
            </a:extLst>
          </p:cNvPr>
          <p:cNvSpPr/>
          <p:nvPr/>
        </p:nvSpPr>
        <p:spPr>
          <a:xfrm>
            <a:off x="7518304" y="4928726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t>、用法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017135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E40FC52-82DE-9792-EDAE-F2FD8E9781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0044" t="9567" b="36693"/>
          <a:stretch>
            <a:fillRect/>
          </a:stretch>
        </p:blipFill>
        <p:spPr>
          <a:xfrm>
            <a:off x="704850" y="889000"/>
            <a:ext cx="5162550" cy="367347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E8A22A1-53FB-2153-D2A8-74D2AC7C00CA}"/>
              </a:ext>
            </a:extLst>
          </p:cNvPr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最新龙虎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408E4F-F028-C5D5-FF3C-8D2B37D4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008" y="660400"/>
            <a:ext cx="3835409" cy="4032433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6382C94-E3B0-98FF-82AD-0055E4136861}"/>
              </a:ext>
            </a:extLst>
          </p:cNvPr>
          <p:cNvSpPr/>
          <p:nvPr/>
        </p:nvSpPr>
        <p:spPr>
          <a:xfrm>
            <a:off x="6907612" y="2278697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辅助线附近或金叉进场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910</Words>
  <Application>Microsoft Office PowerPoint</Application>
  <PresentationFormat>宽屏</PresentationFormat>
  <Paragraphs>98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1783</cp:revision>
  <dcterms:created xsi:type="dcterms:W3CDTF">2019-06-19T02:08:00Z</dcterms:created>
  <dcterms:modified xsi:type="dcterms:W3CDTF">2025-12-07T09:40:16Z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