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8"/>
  </p:handoutMasterIdLst>
  <p:sldIdLst>
    <p:sldId id="263" r:id="rId4"/>
    <p:sldId id="271" r:id="rId6"/>
    <p:sldId id="369" r:id="rId7"/>
    <p:sldId id="330" r:id="rId8"/>
    <p:sldId id="346" r:id="rId9"/>
    <p:sldId id="396" r:id="rId10"/>
    <p:sldId id="402" r:id="rId11"/>
    <p:sldId id="403" r:id="rId12"/>
    <p:sldId id="357" r:id="rId13"/>
    <p:sldId id="406" r:id="rId14"/>
    <p:sldId id="407" r:id="rId15"/>
    <p:sldId id="408" r:id="rId16"/>
    <p:sldId id="409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17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4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rgbClr val="9D9C97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经传多赢投研总监：杨春虎</a:t>
            </a:r>
            <a:r>
              <a:rPr lang="en-US" altLang="zh-CN" sz="1100">
                <a:solidFill>
                  <a:srgbClr val="9D9C97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(</a:t>
            </a:r>
            <a:r>
              <a:rPr lang="zh-CN" altLang="en-US" sz="1100">
                <a:solidFill>
                  <a:srgbClr val="9D9C97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投顾编号</a:t>
            </a:r>
            <a:r>
              <a:rPr lang="en-US" altLang="zh-CN" sz="1100">
                <a:solidFill>
                  <a:srgbClr val="9D9C97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:A1120619100003)</a:t>
            </a:r>
            <a:r>
              <a:rPr lang="zh-CN" altLang="en-US" sz="1100">
                <a:solidFill>
                  <a:srgbClr val="9D9C97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（基金编号：</a:t>
            </a:r>
            <a:r>
              <a:rPr lang="en-US" altLang="zh-CN" sz="1100">
                <a:solidFill>
                  <a:srgbClr val="9D9C97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A20250618011797</a:t>
            </a:r>
            <a:r>
              <a:rPr lang="zh-CN" altLang="en-US" sz="1100">
                <a:solidFill>
                  <a:srgbClr val="9D9C97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）观点基于软件数据和理论模型分析，仅供参考，不构成投资建议，市场有风险，投资需谨慎！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5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6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image" Target="../media/image3.png"/><Relationship Id="rId3" Type="http://schemas.openxmlformats.org/officeDocument/2006/relationships/tags" Target="../tags/tag139.xml"/><Relationship Id="rId2" Type="http://schemas.openxmlformats.org/officeDocument/2006/relationships/image" Target="../media/image1.png"/><Relationship Id="rId1" Type="http://schemas.openxmlformats.org/officeDocument/2006/relationships/tags" Target="../tags/tag13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4.xml"/><Relationship Id="rId6" Type="http://schemas.openxmlformats.org/officeDocument/2006/relationships/image" Target="../media/image14.png"/><Relationship Id="rId5" Type="http://schemas.openxmlformats.org/officeDocument/2006/relationships/tags" Target="../tags/tag133.xml"/><Relationship Id="rId4" Type="http://schemas.openxmlformats.org/officeDocument/2006/relationships/image" Target="../media/image3.png"/><Relationship Id="rId3" Type="http://schemas.openxmlformats.org/officeDocument/2006/relationships/tags" Target="../tags/tag132.xml"/><Relationship Id="rId2" Type="http://schemas.openxmlformats.org/officeDocument/2006/relationships/image" Target="../media/image1.png"/><Relationship Id="rId1" Type="http://schemas.openxmlformats.org/officeDocument/2006/relationships/tags" Target="../tags/tag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6-01投资日历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704215"/>
            <a:ext cx="3510915" cy="5727065"/>
          </a:xfrm>
          <a:prstGeom prst="rect">
            <a:avLst/>
          </a:prstGeom>
        </p:spPr>
      </p:pic>
      <p:pic>
        <p:nvPicPr>
          <p:cNvPr id="6" name="图片 5" descr="2026-03投资日历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80" y="704215"/>
            <a:ext cx="3515995" cy="5727065"/>
          </a:xfrm>
          <a:prstGeom prst="rect">
            <a:avLst/>
          </a:prstGeom>
        </p:spPr>
      </p:pic>
      <p:pic>
        <p:nvPicPr>
          <p:cNvPr id="5" name="图片 4" descr="2026-02投资日历_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20" y="704215"/>
            <a:ext cx="3510915" cy="5727065"/>
          </a:xfrm>
          <a:prstGeom prst="rect">
            <a:avLst/>
          </a:prstGeom>
        </p:spPr>
      </p:pic>
      <p:pic>
        <p:nvPicPr>
          <p:cNvPr id="8" name="图片 7" descr="2026-10投资日历_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55" y="704215"/>
            <a:ext cx="3496945" cy="5695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026-06投资日历_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2935"/>
            <a:ext cx="3635329" cy="5929200"/>
          </a:xfrm>
          <a:prstGeom prst="rect">
            <a:avLst/>
          </a:prstGeom>
        </p:spPr>
      </p:pic>
      <p:pic>
        <p:nvPicPr>
          <p:cNvPr id="7" name="图片 6" descr="2026-06投资日历_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425" y="622935"/>
            <a:ext cx="3634740" cy="5928995"/>
          </a:xfrm>
          <a:prstGeom prst="rect">
            <a:avLst/>
          </a:prstGeom>
        </p:spPr>
      </p:pic>
      <p:pic>
        <p:nvPicPr>
          <p:cNvPr id="5" name="图片 4" descr="2026-06投资日历_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020" y="622935"/>
            <a:ext cx="3634740" cy="5928360"/>
          </a:xfrm>
          <a:prstGeom prst="rect">
            <a:avLst/>
          </a:prstGeom>
        </p:spPr>
      </p:pic>
      <p:pic>
        <p:nvPicPr>
          <p:cNvPr id="9" name="图片 8" descr="2026-08投资日历_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415" y="622935"/>
            <a:ext cx="3634740" cy="59289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调整回升</a:t>
            </a:r>
            <a:endParaRPr 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B</a:t>
            </a:r>
            <a:r>
              <a:rPr lang="zh-CN" alt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点回档</a:t>
            </a:r>
            <a:endParaRPr lang="zh-CN" altLang="en-US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2025.12.10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点区域，等待金叉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768" y="6023990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周线金叉，日线死叉，</a:t>
            </a:r>
            <a:r>
              <a:rPr lang="en-US" alt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B</a:t>
            </a: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点区域，辅助线支撑，方向震荡向上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消化获利盘，确定新方向，关注周期同步方向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73175" y="786765"/>
            <a:ext cx="9645015" cy="5237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中短分化，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8228" y="600684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中短线上攻分化，注意强势股破位风险，短线上攻继续向上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B</a:t>
            </a: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点回档金叉，熊线首次上移，以及新控盘再次增加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61110" y="768350"/>
            <a:ext cx="9670415" cy="52514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聚集资金，关注热点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4076" y="5949271"/>
            <a:ext cx="106033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选择标准：资金流入，红肥绿瘦，突破牛熊线，周线金叉区域，日线金叉，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周线金叉</a:t>
            </a:r>
            <a:r>
              <a:rPr 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：电子，光学，包装，军工，轻工，零售，医药商业等</a:t>
            </a:r>
            <a:endParaRPr lang="zh-CN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控盘增加行业：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18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个。涨停方向：商业，军工，机械</a:t>
            </a:r>
            <a:endParaRPr lang="en-US" altLang="zh-CN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66520" y="768350"/>
            <a:ext cx="9591675" cy="5208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短线启动，</a:t>
            </a:r>
            <a:r>
              <a:rPr lang="en-US" alt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0452" y="5981779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短线启动，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B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点回档</a:t>
            </a:r>
            <a:endParaRPr lang="zh-CN" altLang="en-US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涨停前五，空间龙，趋势龙聚集：</a:t>
            </a:r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通信，消费，福建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20470" y="769620"/>
            <a:ext cx="9596755" cy="52114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控盘增加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控盘增加，股价日线金叉初期，资金流入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控盘再次增加，关注控盘增加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08430" y="785495"/>
            <a:ext cx="9652635" cy="52412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控盘回档，股价突破回踩，日线金叉初期，资金流入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76985" y="786130"/>
            <a:ext cx="9651365" cy="5240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1920_17653523896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" y="220980"/>
            <a:ext cx="12192000" cy="6649720"/>
          </a:xfrm>
          <a:prstGeom prst="rect">
            <a:avLst/>
          </a:prstGeom>
        </p:spPr>
      </p:pic>
      <p:pic>
        <p:nvPicPr>
          <p:cNvPr id="4" name="图片 3" descr="1920_17653523896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" y="1270"/>
            <a:ext cx="12192000" cy="66497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WPS 演示</Application>
  <PresentationFormat>宽屏</PresentationFormat>
  <Paragraphs>71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C_Hokcheung</cp:lastModifiedBy>
  <cp:revision>935</cp:revision>
  <dcterms:created xsi:type="dcterms:W3CDTF">2019-06-19T02:08:00Z</dcterms:created>
  <dcterms:modified xsi:type="dcterms:W3CDTF">2025-12-10T08:08:35Z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FD18ACD55D50426591E4BBF47EFCC0AE_13</vt:lpwstr>
  </property>
</Properties>
</file>