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263" r:id="rId4"/>
    <p:sldId id="271" r:id="rId5"/>
    <p:sldId id="296" r:id="rId6"/>
    <p:sldId id="3425" r:id="rId7"/>
    <p:sldId id="3729" r:id="rId8"/>
    <p:sldId id="3509" r:id="rId9"/>
    <p:sldId id="1591" r:id="rId10"/>
    <p:sldId id="3716" r:id="rId11"/>
    <p:sldId id="3717" r:id="rId12"/>
    <p:sldId id="3657" r:id="rId13"/>
    <p:sldId id="3510" r:id="rId14"/>
    <p:sldId id="3082" r:id="rId15"/>
    <p:sldId id="3565" r:id="rId16"/>
    <p:sldId id="2169" r:id="rId17"/>
    <p:sldId id="1932" r:id="rId18"/>
    <p:sldId id="615" r:id="rId19"/>
    <p:sldId id="2279" r:id="rId20"/>
    <p:sldId id="3690" r:id="rId21"/>
    <p:sldId id="3689" r:id="rId22"/>
    <p:sldId id="27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46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4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image" Target="../media/image3.png"/><Relationship Id="rId3" Type="http://schemas.openxmlformats.org/officeDocument/2006/relationships/tags" Target="../tags/tag143.xml"/><Relationship Id="rId2" Type="http://schemas.openxmlformats.org/officeDocument/2006/relationships/image" Target="../media/image1.png"/><Relationship Id="rId1" Type="http://schemas.openxmlformats.org/officeDocument/2006/relationships/tags" Target="../tags/tag1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社群海报 拷贝_17324365428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 拷贝_17339028506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7_17324365359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图片_17339028437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重回</a:t>
            </a:r>
            <a:r>
              <a:rPr lang="en-US" alt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3400</a:t>
            </a:r>
            <a:endParaRPr lang="en-US" alt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开启波段反弹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2024.12.8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0395" y="103949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大盘再次</a:t>
            </a:r>
            <a:r>
              <a:rPr lang="zh-CN" sz="4000">
                <a:solidFill>
                  <a:srgbClr val="FF0000"/>
                </a:solidFill>
              </a:rPr>
              <a:t>进入震荡，控盘攀升</a:t>
            </a:r>
            <a:endParaRPr lang="zh-CN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老热点新热点如何权衡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新老热点的三阳开泰低吸把握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大盘强势震荡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670" y="883920"/>
            <a:ext cx="8523605" cy="57169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哪些板块先于大盘走强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7773"/>
          <a:stretch>
            <a:fillRect/>
          </a:stretch>
        </p:blipFill>
        <p:spPr>
          <a:xfrm>
            <a:off x="73660" y="859790"/>
            <a:ext cx="3325495" cy="42665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5074"/>
          <a:stretch>
            <a:fillRect/>
          </a:stretch>
        </p:blipFill>
        <p:spPr>
          <a:xfrm>
            <a:off x="3496310" y="859790"/>
            <a:ext cx="3194050" cy="42665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635" y="859790"/>
            <a:ext cx="4922520" cy="2821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94335" y="5355590"/>
            <a:ext cx="474218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老热点进入到控盘阶段：</a:t>
            </a:r>
            <a:r>
              <a:rPr lang="zh-CN" altLang="en-US">
                <a:solidFill>
                  <a:srgbClr val="F315F3"/>
                </a:solidFill>
                <a:sym typeface="+mn-ea"/>
              </a:rPr>
              <a:t>（控盘和牛熊线）</a:t>
            </a:r>
            <a:endParaRPr lang="zh-CN" altLang="en-US">
              <a:solidFill>
                <a:srgbClr val="F315F3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/>
              <a:t>1.</a:t>
            </a:r>
            <a:r>
              <a:rPr lang="zh-CN" altLang="en-US"/>
              <a:t>资金共振</a:t>
            </a:r>
            <a:r>
              <a:rPr lang="en-US" altLang="zh-CN"/>
              <a:t>——</a:t>
            </a:r>
            <a:r>
              <a:rPr lang="zh-CN" altLang="en-US"/>
              <a:t>留底仓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zh-CN"/>
              <a:t>2.</a:t>
            </a:r>
            <a:r>
              <a:rPr lang="zh-CN" altLang="en-US"/>
              <a:t>资金分歧</a:t>
            </a:r>
            <a:r>
              <a:rPr lang="en-US" altLang="zh-CN"/>
              <a:t>——</a:t>
            </a:r>
            <a:r>
              <a:rPr lang="zh-CN" altLang="en-US"/>
              <a:t>考虑减</a:t>
            </a:r>
            <a:r>
              <a:rPr lang="en-US" altLang="zh-CN"/>
              <a:t>   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635" y="3772535"/>
            <a:ext cx="4922520" cy="25882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把握好风口节奏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" y="993140"/>
            <a:ext cx="8463915" cy="5374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032000" y="3076575"/>
            <a:ext cx="406400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12.2</a:t>
            </a:r>
            <a:endParaRPr lang="en-US" altLang="zh-CN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12.10</a:t>
            </a:r>
            <a:endParaRPr lang="en-US" altLang="zh-CN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风口</a:t>
            </a:r>
            <a:r>
              <a:rPr lang="en-US" altLang="zh-CN">
                <a:highlight>
                  <a:srgbClr val="FFFF00"/>
                </a:highlight>
              </a:rPr>
              <a:t>T+3</a:t>
            </a:r>
            <a:r>
              <a:rPr lang="zh-CN" altLang="en-US">
                <a:highlight>
                  <a:srgbClr val="FFFF00"/>
                </a:highlight>
              </a:rPr>
              <a:t>回档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885" y="1042670"/>
            <a:ext cx="3384550" cy="40354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建立大单股池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73025" y="867410"/>
            <a:ext cx="9291955" cy="5641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20860" y="1925955"/>
            <a:ext cx="4064000" cy="1503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zh-CN" altLang="en-US">
                <a:highlight>
                  <a:srgbClr val="FFFF00"/>
                </a:highlight>
              </a:rPr>
              <a:t>风口前三（涨停＞</a:t>
            </a:r>
            <a:r>
              <a:rPr lang="en-US" altLang="zh-CN">
                <a:highlight>
                  <a:srgbClr val="FFFF00"/>
                </a:highlight>
              </a:rPr>
              <a:t>10</a:t>
            </a:r>
            <a:r>
              <a:rPr lang="zh-CN" altLang="en-US">
                <a:highlight>
                  <a:srgbClr val="FFFF00"/>
                </a:highlight>
              </a:rPr>
              <a:t>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70000"/>
              </a:lnSpc>
            </a:pPr>
            <a:r>
              <a:rPr lang="zh-CN" altLang="en-US">
                <a:highlight>
                  <a:srgbClr val="FFFF00"/>
                </a:highlight>
              </a:rPr>
              <a:t>首板个股（熊线上）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70000"/>
              </a:lnSpc>
            </a:pPr>
            <a:r>
              <a:rPr lang="zh-CN" altLang="en-US">
                <a:highlight>
                  <a:srgbClr val="FFFF00"/>
                </a:highlight>
              </a:rPr>
              <a:t>超级买入法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WPS 演示</Application>
  <PresentationFormat>宽屏</PresentationFormat>
  <Paragraphs>108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804</cp:revision>
  <dcterms:created xsi:type="dcterms:W3CDTF">2019-06-19T02:08:00Z</dcterms:created>
  <dcterms:modified xsi:type="dcterms:W3CDTF">2024-12-11T09:43:39Z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