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2"/>
  </p:notesMasterIdLst>
  <p:sldIdLst>
    <p:sldId id="280" r:id="rId5"/>
    <p:sldId id="383" r:id="rId6"/>
    <p:sldId id="266" r:id="rId7"/>
    <p:sldId id="267" r:id="rId8"/>
    <p:sldId id="269" r:id="rId9"/>
    <p:sldId id="463" r:id="rId10"/>
    <p:sldId id="420" r:id="rId11"/>
    <p:sldId id="464" r:id="rId12"/>
    <p:sldId id="421" r:id="rId13"/>
    <p:sldId id="433" r:id="rId14"/>
    <p:sldId id="428" r:id="rId15"/>
    <p:sldId id="453" r:id="rId16"/>
    <p:sldId id="473" r:id="rId17"/>
    <p:sldId id="465" r:id="rId18"/>
    <p:sldId id="476" r:id="rId19"/>
    <p:sldId id="477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6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绩优股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70" y="949960"/>
            <a:ext cx="3351530" cy="5194935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100320" y="2769235"/>
            <a:ext cx="1668145" cy="1138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949960"/>
            <a:ext cx="3483871" cy="540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69510" y="4476115"/>
            <a:ext cx="202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理解选择的逻辑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周线调整是对低估的优势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周线调整完毕就是新一轮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2935" y="878205"/>
            <a:ext cx="8266430" cy="5589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周线调整对低估个股是好事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905" y="874395"/>
            <a:ext cx="9072880" cy="5455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短线爆发很多不符合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825" y="882015"/>
            <a:ext cx="8389169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短线爆发很多不符合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825" y="882015"/>
            <a:ext cx="8389169" cy="54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4190" y="154686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戴维斯双击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2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底部多低估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戴维斯双击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业绩拐点抓主升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8375" y="771525"/>
            <a:ext cx="7715250" cy="5314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8605" y="1141730"/>
            <a:ext cx="6575425" cy="4372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79495" y="5672455"/>
            <a:ext cx="2154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上图来自于网络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底部多低估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是否突破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170" y="1345565"/>
            <a:ext cx="8823960" cy="4779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戴维斯双击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WPS 演示</Application>
  <PresentationFormat>宽屏</PresentationFormat>
  <Paragraphs>62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286</cp:revision>
  <dcterms:created xsi:type="dcterms:W3CDTF">2019-06-19T02:08:00Z</dcterms:created>
  <dcterms:modified xsi:type="dcterms:W3CDTF">2024-12-11T09:34:45Z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244ACA2EB60840989A6E7AD0DF89266E</vt:lpwstr>
  </property>
</Properties>
</file>