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63" r:id="rId4"/>
    <p:sldId id="271" r:id="rId5"/>
    <p:sldId id="296" r:id="rId6"/>
    <p:sldId id="3425" r:id="rId7"/>
    <p:sldId id="3790" r:id="rId8"/>
    <p:sldId id="3729" r:id="rId9"/>
    <p:sldId id="3761" r:id="rId10"/>
    <p:sldId id="3758" r:id="rId11"/>
    <p:sldId id="1591" r:id="rId12"/>
    <p:sldId id="3777" r:id="rId13"/>
    <p:sldId id="3759" r:id="rId14"/>
    <p:sldId id="3657" r:id="rId15"/>
    <p:sldId id="3510" r:id="rId16"/>
    <p:sldId id="3082" r:id="rId17"/>
    <p:sldId id="3565" r:id="rId18"/>
    <p:sldId id="2169" r:id="rId19"/>
    <p:sldId id="1932" r:id="rId20"/>
    <p:sldId id="615" r:id="rId21"/>
    <p:sldId id="2279" r:id="rId22"/>
    <p:sldId id="3690" r:id="rId23"/>
    <p:sldId id="3689" r:id="rId24"/>
    <p:sldId id="270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4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6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风口热点（东数西算）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35559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" y="833755"/>
            <a:ext cx="4490720" cy="5081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835" y="833755"/>
            <a:ext cx="2644775" cy="5081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490" y="833755"/>
            <a:ext cx="2303780" cy="5080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855" y="833755"/>
            <a:ext cx="1886585" cy="5081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1782445" y="4829175"/>
            <a:ext cx="286893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highlight>
                  <a:srgbClr val="FFFF00"/>
                </a:highlight>
              </a:rPr>
              <a:t>热点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首板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熊线上移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highlight>
                  <a:srgbClr val="FFFF00"/>
                </a:highlight>
              </a:rPr>
              <a:t>超级买入法、</a:t>
            </a:r>
            <a:r>
              <a:rPr lang="en-US" altLang="zh-CN">
                <a:highlight>
                  <a:srgbClr val="FFFF00"/>
                </a:highlight>
              </a:rPr>
              <a:t>t+3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找到有效金叉的板块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35559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869950"/>
            <a:ext cx="4775200" cy="5614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10" y="870585"/>
            <a:ext cx="3125470" cy="3216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345" y="869950"/>
            <a:ext cx="2474595" cy="3216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6189345" y="4663440"/>
            <a:ext cx="406400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金叉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反包板块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突破个股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超级买入法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波段金叉反弹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热点轮动加快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2024.12.19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选股王带货海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笔记本带货海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395" y="103949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大盘金叉寻找有效金叉反弹方向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老热点个股的处理方式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新热点的异动股池建立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大盘：历史压力位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1923"/>
          <a:stretch>
            <a:fillRect/>
          </a:stretch>
        </p:blipFill>
        <p:spPr>
          <a:xfrm>
            <a:off x="116840" y="910590"/>
            <a:ext cx="3447415" cy="5547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35" y="910590"/>
            <a:ext cx="3088640" cy="5546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099935" y="910590"/>
            <a:ext cx="406400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29DA"/>
                </a:solidFill>
              </a:rPr>
              <a:t>月线死叉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 sz="2000">
                <a:solidFill>
                  <a:srgbClr val="0029DA"/>
                </a:solidFill>
              </a:rPr>
              <a:t>周线死叉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 sz="2000">
                <a:solidFill>
                  <a:srgbClr val="FF0000"/>
                </a:solidFill>
              </a:rPr>
              <a:t>日线金叉</a:t>
            </a:r>
            <a:endParaRPr lang="zh-CN" altLang="en-US" sz="2000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/>
              <a:t>波段反弹</a:t>
            </a:r>
            <a:r>
              <a:rPr lang="zh-CN" altLang="en-US">
                <a:solidFill>
                  <a:srgbClr val="F315F3"/>
                </a:solidFill>
              </a:rPr>
              <a:t>收缩仓位</a:t>
            </a:r>
            <a:r>
              <a:rPr lang="zh-CN" altLang="en-US"/>
              <a:t>为主，规避大周期压力带来的个股承压回落。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19060"/>
          <a:stretch>
            <a:fillRect/>
          </a:stretch>
        </p:blipFill>
        <p:spPr>
          <a:xfrm>
            <a:off x="7202805" y="2898140"/>
            <a:ext cx="2326640" cy="125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313930" y="4292600"/>
            <a:ext cx="2215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智能辅助线压力</a:t>
            </a:r>
            <a:endParaRPr lang="zh-CN" altLang="en-US" sz="1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t="13652"/>
          <a:stretch>
            <a:fillRect/>
          </a:stretch>
        </p:blipFill>
        <p:spPr>
          <a:xfrm>
            <a:off x="9678670" y="2898140"/>
            <a:ext cx="2326005" cy="1250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648825" y="4291330"/>
            <a:ext cx="2355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2.</a:t>
            </a:r>
            <a:r>
              <a:rPr lang="zh-CN" altLang="en-US" sz="1600"/>
              <a:t>平台压力</a:t>
            </a:r>
            <a:endParaRPr lang="zh-CN" altLang="en-US" sz="1600"/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大盘强势震荡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841375"/>
            <a:ext cx="10307955" cy="5583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老热点：前高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退潮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883920"/>
            <a:ext cx="7600315" cy="4128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969645" y="5285740"/>
            <a:ext cx="2920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机器人、大消费退潮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" y="883920"/>
            <a:ext cx="3522345" cy="4065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4435475" y="5285740"/>
            <a:ext cx="695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个股破智能辅助线资金翻绿进入弱势箱体震荡逢阳线逐渐收缩仓位。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错杀和破位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" y="855980"/>
            <a:ext cx="8781415" cy="486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815" y="933450"/>
            <a:ext cx="2549525" cy="2643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170" y="3742055"/>
            <a:ext cx="2503170" cy="2633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descr="破关键平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" y="4691380"/>
            <a:ext cx="5663565" cy="1892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WPS 演示</Application>
  <PresentationFormat>宽屏</PresentationFormat>
  <Paragraphs>133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816</cp:revision>
  <dcterms:created xsi:type="dcterms:W3CDTF">2019-06-19T02:08:00Z</dcterms:created>
  <dcterms:modified xsi:type="dcterms:W3CDTF">2024-12-19T09:26:52Z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