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4"/>
  </p:notesMasterIdLst>
  <p:sldIdLst>
    <p:sldId id="280" r:id="rId5"/>
    <p:sldId id="336" r:id="rId6"/>
    <p:sldId id="337" r:id="rId7"/>
    <p:sldId id="338" r:id="rId8"/>
    <p:sldId id="449" r:id="rId9"/>
    <p:sldId id="432" r:id="rId10"/>
    <p:sldId id="433" r:id="rId11"/>
    <p:sldId id="342" r:id="rId12"/>
    <p:sldId id="439" r:id="rId13"/>
    <p:sldId id="434" r:id="rId14"/>
    <p:sldId id="435" r:id="rId15"/>
    <p:sldId id="379" r:id="rId16"/>
    <p:sldId id="383" r:id="rId17"/>
    <p:sldId id="436" r:id="rId18"/>
    <p:sldId id="437" r:id="rId19"/>
    <p:sldId id="358" r:id="rId20"/>
    <p:sldId id="463" r:id="rId21"/>
    <p:sldId id="335" r:id="rId22"/>
    <p:sldId id="271" r:id="rId23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98" y="102"/>
      </p:cViewPr>
      <p:guideLst>
        <p:guide orient="horz" pos="213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gs" Target="tags/tag45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杨春虎丨执业编号： A1120619100003   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4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1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4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6.xml"/><Relationship Id="rId2" Type="http://schemas.openxmlformats.org/officeDocument/2006/relationships/image" Target="../media/image10.png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9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0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1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3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0015" y="737235"/>
            <a:ext cx="9686925" cy="52603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7150" y="737235"/>
            <a:ext cx="9713595" cy="52749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滚动控盘三线上移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熊线上移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1440" y="737235"/>
            <a:ext cx="9773285" cy="53066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熊线上移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40765" y="600536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7635" y="737235"/>
            <a:ext cx="9700895" cy="52679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熊线上移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40765" y="600536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4780" y="755650"/>
            <a:ext cx="9667875" cy="52495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6350" y="1181735"/>
            <a:ext cx="6313170" cy="2003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zh-CN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滚动控盘</a:t>
            </a:r>
            <a:endParaRPr lang="zh-CN" sz="7200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90000"/>
              </a:lnSpc>
            </a:pPr>
            <a:r>
              <a:rPr lang="zh-CN" sz="7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智尊寻龙</a:t>
            </a:r>
            <a:endParaRPr lang="zh-CN" sz="7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6892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11</a:t>
            </a:r>
            <a:r>
              <a:rPr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28</a:t>
            </a:r>
            <a:r>
              <a:rPr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pic>
        <p:nvPicPr>
          <p:cNvPr id="39" name="图片 38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461962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滚动控盘寻龙战法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86225" y="4331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0 5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滚动控盘寻龙选股</a:t>
            </a:r>
            <a:endParaRPr lang="zh-CN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263080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滚动控盘三线上移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滚动控盘寻龙战法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中期龙头股的特点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94566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三线上移，照龙寻龙，热点板块找龙头，龙头特征：涨停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突破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0057" y="737348"/>
            <a:ext cx="9696684" cy="52523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中期龙头股的特点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94566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三线上移，照龙寻龙，热点板块找龙头，龙头特征：涨停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突破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6529" y="776107"/>
            <a:ext cx="9563740" cy="5180359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中期龙头股的特点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94566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三线上移，照龙寻龙，热点板块找龙头，龙头特征：涨停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突破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8277" y="723801"/>
            <a:ext cx="9755445" cy="52842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滚动控盘寻龙选股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0015" y="737235"/>
            <a:ext cx="9716770" cy="52762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PP_MARK_KEY" val="7fb726d2-c86b-42c1-b34d-3bbbdc299f5d"/>
  <p:tag name="RESOURCE_RECORD_KEY" val="{&quot;70&quot;:[3314671]}"/>
  <p:tag name="COMMONDATA" val="eyJoZGlkIjoiYjc1YjdlNDVhOTYwNTlmNGZhY2RiNDU0ODNiMzI1YmUifQ=="/>
  <p:tag name="commondata" val="eyJoZGlkIjoiN2UxMjFlNWEzZDEwZGQ5ZDQ5NGE5OGQ3MjNmMWE1N2Y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756</Words>
  <Application>WPS 演示</Application>
  <PresentationFormat>宽屏</PresentationFormat>
  <Paragraphs>84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Dikon</cp:lastModifiedBy>
  <cp:revision>291</cp:revision>
  <dcterms:created xsi:type="dcterms:W3CDTF">2019-06-19T02:08:00Z</dcterms:created>
  <dcterms:modified xsi:type="dcterms:W3CDTF">2024-12-26T07:45:17Z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E9C7725C01EC433D9E92259F09D1DC24_13</vt:lpwstr>
  </property>
</Properties>
</file>