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5"/>
  </p:notesMasterIdLst>
  <p:sldIdLst>
    <p:sldId id="280" r:id="rId5"/>
    <p:sldId id="383" r:id="rId6"/>
    <p:sldId id="266" r:id="rId7"/>
    <p:sldId id="267" r:id="rId8"/>
    <p:sldId id="269" r:id="rId9"/>
    <p:sldId id="420" r:id="rId10"/>
    <p:sldId id="522" r:id="rId11"/>
    <p:sldId id="463" r:id="rId12"/>
    <p:sldId id="428" r:id="rId13"/>
    <p:sldId id="523" r:id="rId14"/>
    <p:sldId id="433" r:id="rId15"/>
    <p:sldId id="500" r:id="rId16"/>
    <p:sldId id="491" r:id="rId17"/>
    <p:sldId id="524" r:id="rId18"/>
    <p:sldId id="421" r:id="rId19"/>
    <p:sldId id="510" r:id="rId20"/>
    <p:sldId id="501" r:id="rId21"/>
    <p:sldId id="525" r:id="rId22"/>
    <p:sldId id="526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7" Type="http://schemas.openxmlformats.org/officeDocument/2006/relationships/image" Target="../media/image1.png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40170"/>
            <a:ext cx="12192000" cy="409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424930"/>
            <a:ext cx="12192000" cy="3987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投顾执业编号：A1120615060002；基金从业编号</a:t>
            </a:r>
            <a:r>
              <a:rPr lang="en-US" altLang="zh-CN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:A20250703000353</a:t>
            </a:r>
            <a:endParaRPr lang="en-US" altLang="zh-CN" sz="10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ctr"/>
            <a:r>
              <a:rPr lang="zh-CN" altLang="en-US"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  <a:p>
            <a:pPr algn="ctr"/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8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2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3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54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" Type="http://schemas.openxmlformats.org/officeDocument/2006/relationships/tags" Target="../tags/tag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10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200">
                <a:solidFill>
                  <a:schemeClr val="bg1"/>
                </a:solidFill>
                <a:sym typeface="+mn-ea"/>
              </a:rPr>
              <a:t>选股方案，不可大于三次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8345" y="774065"/>
            <a:ext cx="10478135" cy="56756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还记得飞龙股份吗？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825500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还记得达瑞电子吗？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9315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还记得华盛昌吗？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956945"/>
            <a:ext cx="10378378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重点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5405" y="3171825"/>
            <a:ext cx="71100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不要单一年报扭转。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需要每个季度都是预增最好。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8640" y="1417320"/>
            <a:ext cx="8691245" cy="47078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个股操作细节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7785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大盘拐点落地热点</a:t>
            </a:r>
            <a:endParaRPr lang="zh-CN" altLang="en-US" sz="3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010" y="1170305"/>
            <a:ext cx="8640000" cy="468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智尊_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512185"/>
            <a:ext cx="3374390" cy="5384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投顾执业编号:A1120615060002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14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基金从业编号:A20250703000353</a:t>
            </a:r>
            <a:endParaRPr lang="zh-CN" altLang="en-US" sz="14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16760" y="175387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年报炒作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4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12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0735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869180" y="2931160"/>
            <a:ext cx="53403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如何选择业绩预增股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个股操作细节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6860" y="811530"/>
            <a:ext cx="6823710" cy="55613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年报炒作正当时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业绩炒作正当时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06675" y="2493010"/>
            <a:ext cx="528193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2025 </a:t>
            </a:r>
            <a:r>
              <a:rPr lang="zh-CN" altLang="en-US"/>
              <a:t>一月年报预告。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2025 4</a:t>
            </a:r>
            <a:r>
              <a:rPr lang="zh-CN" altLang="en-US"/>
              <a:t>月年报</a:t>
            </a:r>
            <a:r>
              <a:rPr lang="en-US" altLang="zh-CN"/>
              <a:t>+</a:t>
            </a:r>
            <a:r>
              <a:rPr lang="zh-CN" altLang="en-US"/>
              <a:t>一季报披露。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时间差。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戴维斯双击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8790" y="4413250"/>
            <a:ext cx="673036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市场大跌是对戴维斯双击个股最好的馈赠。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我经历过</a:t>
            </a:r>
            <a:r>
              <a:rPr lang="en-US" altLang="zh-CN" sz="1600"/>
              <a:t>N</a:t>
            </a:r>
            <a:r>
              <a:rPr lang="zh-CN" altLang="en-US" sz="1600"/>
              <a:t>多次戴维斯双击。</a:t>
            </a:r>
            <a:endParaRPr lang="zh-CN" altLang="en-US" sz="1600"/>
          </a:p>
          <a:p>
            <a:r>
              <a:rPr lang="zh-CN" altLang="en-US" sz="1600"/>
              <a:t>记忆最深刻。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戴维斯双击个股会有波动。</a:t>
            </a:r>
            <a:endParaRPr lang="zh-CN" altLang="en-US" sz="1600"/>
          </a:p>
          <a:p>
            <a:r>
              <a:rPr lang="zh-CN" altLang="en-US" sz="1600"/>
              <a:t>不是一成不变。</a:t>
            </a:r>
            <a:endParaRPr lang="zh-CN" altLang="en-US" sz="1600"/>
          </a:p>
          <a:p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9420" y="1009650"/>
            <a:ext cx="5147945" cy="5290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78790" y="1009650"/>
            <a:ext cx="6068060" cy="33534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股价（P） = 每股收益（EPS） × 市盈率（P/E）​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假设你投资一家公司：</a:t>
            </a:r>
            <a:endParaRPr lang="zh-CN" altLang="en-US" sz="1400"/>
          </a:p>
          <a:p>
            <a:r>
              <a:rPr lang="zh-CN" altLang="en-US" sz="1400"/>
              <a:t>初始状态​：EPS = 1元，P/E = 10倍，</a:t>
            </a:r>
            <a:endParaRPr lang="zh-CN" altLang="en-US" sz="1400"/>
          </a:p>
          <a:p>
            <a:r>
              <a:rPr lang="zh-CN" altLang="en-US" sz="1400"/>
              <a:t>那么股价 = 1 × 10 = ​10元。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发生戴维斯双击​：</a:t>
            </a:r>
            <a:endParaRPr lang="zh-CN" altLang="en-US" sz="1400"/>
          </a:p>
          <a:p>
            <a:r>
              <a:rPr lang="zh-CN" altLang="en-US" sz="1400"/>
              <a:t>1.盈利提升​：公司业绩大好，EPS增长了100%，达到 ​2元。</a:t>
            </a:r>
            <a:endParaRPr lang="zh-CN" altLang="en-US" sz="1400"/>
          </a:p>
          <a:p>
            <a:r>
              <a:rPr lang="zh-CN" altLang="en-US" sz="1400"/>
              <a:t>2.估值提升​：市场情绪乐观，P/E从10倍提升到20倍。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最终状态​：股价 = 2元 × 20 = ​40元。</a:t>
            </a:r>
            <a:endParaRPr lang="zh-CN" altLang="en-US" sz="1400"/>
          </a:p>
          <a:p>
            <a:endParaRPr lang="zh-CN" altLang="en-US" sz="1400"/>
          </a:p>
          <a:p>
            <a:r>
              <a:rPr lang="zh-CN" altLang="en-US" sz="1400"/>
              <a:t>你的投资收益不是简单的（100%盈利增长 + 100%估值提升）= 200%，而是 ​​（1+100%）× （1+100%） - 1 = 300%​​！这就是乘数效应的魔力。</a:t>
            </a:r>
            <a:endParaRPr lang="zh-CN" altLang="en-US" sz="1600"/>
          </a:p>
          <a:p>
            <a:endParaRPr lang="zh-CN" altLang="en-US" sz="1600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如何选择业绩预增股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2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3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4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5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6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7.xml><?xml version="1.0" encoding="utf-8"?>
<p:tagLst xmlns:p="http://schemas.openxmlformats.org/presentationml/2006/main">
  <p:tag name="KSO_WM_DIAGRAM_VIRTUALLY_FRAME" val="{&quot;height&quot;:296.05,&quot;left&quot;:261.75,&quot;top&quot;:61.5,&quot;width&quot;:599.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732</Words>
  <Application>WPS 演示</Application>
  <PresentationFormat>宽屏</PresentationFormat>
  <Paragraphs>96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Lucida Sans Unicode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317</cp:revision>
  <dcterms:created xsi:type="dcterms:W3CDTF">2019-06-19T02:08:00Z</dcterms:created>
  <dcterms:modified xsi:type="dcterms:W3CDTF">2025-12-28T10:12:36Z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244ACA2EB60840989A6E7AD0DF89266E</vt:lpwstr>
  </property>
</Properties>
</file>