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6"/>
  </p:handoutMasterIdLst>
  <p:sldIdLst>
    <p:sldId id="263" r:id="rId4"/>
    <p:sldId id="271" r:id="rId6"/>
    <p:sldId id="369" r:id="rId7"/>
    <p:sldId id="330" r:id="rId8"/>
    <p:sldId id="346" r:id="rId9"/>
    <p:sldId id="396" r:id="rId10"/>
    <p:sldId id="402" r:id="rId11"/>
    <p:sldId id="406" r:id="rId12"/>
    <p:sldId id="405" r:id="rId13"/>
    <p:sldId id="404" r:id="rId14"/>
    <p:sldId id="357" r:id="rId15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3" pos="38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40"/>
        <p:guide pos="384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37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经传多赢投研总监：杨春虎</a:t>
            </a:r>
            <a:r>
              <a:rPr lang="en-US" altLang="zh-CN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(</a:t>
            </a:r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投顾编号</a:t>
            </a:r>
            <a:r>
              <a:rPr lang="en-US" altLang="zh-CN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:A1120619100003)</a:t>
            </a:r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（基金编号：</a:t>
            </a:r>
            <a:r>
              <a:rPr lang="en-US" altLang="zh-CN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A20250618011797</a:t>
            </a:r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）观点基于软件数据和理论模型分析，仅供参考，不构成投资建议，市场有风险，投资需谨慎！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image" Target="../media/image3.png"/><Relationship Id="rId3" Type="http://schemas.openxmlformats.org/officeDocument/2006/relationships/tags" Target="../tags/tag134.xml"/><Relationship Id="rId2" Type="http://schemas.openxmlformats.org/officeDocument/2006/relationships/image" Target="../media/image1.png"/><Relationship Id="rId1" Type="http://schemas.openxmlformats.org/officeDocument/2006/relationships/tags" Target="../tags/tag13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920x1080_1767173709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新起点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心征程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2025.12.31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阳线收官，展望</a:t>
            </a: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2026</a:t>
            </a:r>
            <a:endParaRPr lang="en-US" alt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政策底，市场底，资金底，全部出现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年线金叉初期，收敛三角形，投融资并重第一年，理财大时代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54760" y="768350"/>
            <a:ext cx="9724390" cy="52806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曲中求，抓主线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8228" y="6006845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直中莫取，曲中求终。实现目标的本质，是能力和心态的匹配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=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执行力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跟风口，抓主要矛盾，抓主要热点，集中精力，放大结果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575" y="850265"/>
            <a:ext cx="7098030" cy="50755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965" y="850265"/>
            <a:ext cx="3600450" cy="49720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财不入急门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94927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政策，资金，趋势，三合一</a:t>
            </a:r>
            <a:endParaRPr 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三电，三化，机器人，数据，黄金，创新药，卫星的共同特征</a:t>
            </a:r>
            <a:endParaRPr 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机构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+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游资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=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主升浪和主要方向，月线定方向，周线定趋势，日线定时机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81455" y="768350"/>
            <a:ext cx="9508490" cy="51631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35" y="1537970"/>
            <a:ext cx="3801745" cy="30905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风口的机遇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0452" y="5981779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追不到涨停，还有主题相关的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ETF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还有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ETF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相关的核心方向，符合方法的机会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好的机会，不是每天都有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71930" y="768350"/>
            <a:ext cx="9526905" cy="51727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8900" y="795655"/>
            <a:ext cx="9581515" cy="52031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熊线大于牛线，价格在牛熊线上，蓝线浮仓，熊线底仓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1285" y="767080"/>
            <a:ext cx="9687560" cy="52603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总_17671739347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621</Words>
  <Application>WPS 演示</Application>
  <PresentationFormat>宽屏</PresentationFormat>
  <Paragraphs>65</Paragraphs>
  <Slides>11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8" baseType="lpstr">
      <vt:lpstr>Arial</vt:lpstr>
      <vt:lpstr>宋体</vt:lpstr>
      <vt:lpstr>Wingdings</vt:lpstr>
      <vt:lpstr>Wingdings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 CN Normal</vt:lpstr>
      <vt:lpstr>思源黑体</vt:lpstr>
      <vt:lpstr>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C_Hokcheung</cp:lastModifiedBy>
  <cp:revision>939</cp:revision>
  <dcterms:created xsi:type="dcterms:W3CDTF">2019-06-19T02:08:00Z</dcterms:created>
  <dcterms:modified xsi:type="dcterms:W3CDTF">2025-12-31T09:54:26Z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A9661FDA3BFA4553B5C40B7FF395AC92_13</vt:lpwstr>
  </property>
</Properties>
</file>