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9"/>
  </p:notesMasterIdLst>
  <p:sldIdLst>
    <p:sldId id="280" r:id="rId5"/>
    <p:sldId id="383" r:id="rId6"/>
    <p:sldId id="266" r:id="rId7"/>
    <p:sldId id="267" r:id="rId8"/>
    <p:sldId id="269" r:id="rId9"/>
    <p:sldId id="463" r:id="rId10"/>
    <p:sldId id="420" r:id="rId11"/>
    <p:sldId id="464" r:id="rId12"/>
    <p:sldId id="495" r:id="rId13"/>
    <p:sldId id="496" r:id="rId14"/>
    <p:sldId id="421" r:id="rId15"/>
    <p:sldId id="433" r:id="rId16"/>
    <p:sldId id="428" r:id="rId17"/>
    <p:sldId id="453" r:id="rId18"/>
    <p:sldId id="485" r:id="rId19"/>
    <p:sldId id="487" r:id="rId20"/>
    <p:sldId id="486" r:id="rId21"/>
    <p:sldId id="479" r:id="rId22"/>
    <p:sldId id="473" r:id="rId23"/>
    <p:sldId id="465" r:id="rId24"/>
    <p:sldId id="476" r:id="rId25"/>
    <p:sldId id="511" r:id="rId26"/>
    <p:sldId id="512" r:id="rId27"/>
    <p:sldId id="27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2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3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节后止跌节奏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41220" y="2136775"/>
            <a:ext cx="83858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我先来说说市场我们的判断逻辑的大原则。在上上周四也就是12.19日的时候我在用户培训的时候明确强调过，市场进入到了一轮主升后的下跌周期，这种下跌周期有两种反弹逻辑：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1、rsi日线没有到20可以有反弹，但是都是弱势的。所以这种反弹都是按照三日反弹原则。拉个阳线你就要赶紧走。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2、rsi日线到了20是第一次有效的反弹，那个位置要做。但是这个信号出现之前会让你对市场很怀疑。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100320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69510" y="447611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2670" y="824865"/>
            <a:ext cx="3650615" cy="565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0" y="929005"/>
            <a:ext cx="3516630" cy="5450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86100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短线选股策略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水手蓝色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底背离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辅助线距离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9074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水手蓝色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底背离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辅助线距离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3740" y="958215"/>
            <a:ext cx="8394902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选股方案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9328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低估是戴维斯最好的双击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725" y="996950"/>
            <a:ext cx="10405653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风口来临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爆发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510" y="95186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周线调整对低估个股是好事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2905" y="874395"/>
            <a:ext cx="9072880" cy="5455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4190" y="154686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低估加速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要爆发力可叠加短线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215" y="95694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短线爆发很多不符合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825" y="882015"/>
            <a:ext cx="8389169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关于首发经济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低估加速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0" y="1254125"/>
            <a:ext cx="9194800" cy="4620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8605" y="1141730"/>
            <a:ext cx="6575425" cy="4372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79495" y="5672455"/>
            <a:ext cx="2154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上图来自于网络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关于阶段判断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周线的选择（上周数据回看）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790" y="882015"/>
            <a:ext cx="10094595" cy="54679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节后止跌节奏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085" y="88074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WPS 演示</Application>
  <PresentationFormat>宽屏</PresentationFormat>
  <Paragraphs>80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291</cp:revision>
  <dcterms:created xsi:type="dcterms:W3CDTF">2019-06-19T02:08:00Z</dcterms:created>
  <dcterms:modified xsi:type="dcterms:W3CDTF">2024-12-31T09:55:42Z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244ACA2EB60840989A6E7AD0DF89266E</vt:lpwstr>
  </property>
</Properties>
</file>