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3"/>
  </p:notesMasterIdLst>
  <p:sldIdLst>
    <p:sldId id="280" r:id="rId5"/>
    <p:sldId id="383" r:id="rId6"/>
    <p:sldId id="266" r:id="rId7"/>
    <p:sldId id="267" r:id="rId8"/>
    <p:sldId id="269" r:id="rId9"/>
    <p:sldId id="463" r:id="rId10"/>
    <p:sldId id="420" r:id="rId11"/>
    <p:sldId id="464" r:id="rId12"/>
    <p:sldId id="456" r:id="rId13"/>
    <p:sldId id="421" r:id="rId14"/>
    <p:sldId id="433" r:id="rId15"/>
    <p:sldId id="428" r:id="rId16"/>
    <p:sldId id="453" r:id="rId17"/>
    <p:sldId id="473" r:id="rId18"/>
    <p:sldId id="465" r:id="rId19"/>
    <p:sldId id="476" r:id="rId20"/>
    <p:sldId id="477" r:id="rId21"/>
    <p:sldId id="27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6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丨执业编号：A1120615060002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炒股进阶班课程项目/2024年/2024年6月/总海报1080.png总海报108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7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image" Target="../media/image11.png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5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6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9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戴维斯双击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绩优股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70" y="949960"/>
            <a:ext cx="3351530" cy="5194935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5100320" y="2769235"/>
            <a:ext cx="1668145" cy="1138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25" y="949960"/>
            <a:ext cx="3483871" cy="540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69510" y="4476115"/>
            <a:ext cx="2029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理解选择的逻辑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周线调整是对低估的优势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周线调整完毕就是新一轮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2935" y="878205"/>
            <a:ext cx="8266430" cy="5589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周线调整对低估个股是好事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2905" y="874395"/>
            <a:ext cx="9072880" cy="54559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短线爆发很多不符合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1825" y="882015"/>
            <a:ext cx="8389169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786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执业编号:A1120615060002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4190" y="1546860"/>
            <a:ext cx="684530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戴维斯双击</a:t>
            </a: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1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497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底部多低估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78705" y="263080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戴维斯双击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8705" y="35356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业绩拐点抓主升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0775" y="868045"/>
            <a:ext cx="7410450" cy="5257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8605" y="1141730"/>
            <a:ext cx="6575425" cy="43726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79495" y="5672455"/>
            <a:ext cx="2154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上图来自于网络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655" y="264033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底部多低估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9545" y="1038225"/>
            <a:ext cx="9751695" cy="52825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回看大盘分析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570230" y="1257300"/>
            <a:ext cx="6732905" cy="45180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36815" y="2029460"/>
            <a:ext cx="4045585" cy="35382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有人问我说，元帅大盘分析平台还能不能和九月底一样熊线再度上穿牛线。</a:t>
            </a:r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我觉得洗洗睡吧，在走九月底一样的疯狂逼空概率不大了，市场目前风格已经在变化了，不要看今天在拉升科技，高标连板已经高度压低，加上抖音推票在被查的过程中，所以，再度疯狂概率不大。接下来看看容量票是否有机会，也就是偏蓝筹类型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平均股价在牛线上就有赚钱效应。</a:t>
            </a:r>
            <a:endParaRPr lang="zh-CN" altLang="en-US" sz="1600"/>
          </a:p>
          <a:p>
            <a:r>
              <a:rPr lang="zh-CN" altLang="en-US" sz="1600"/>
              <a:t>如果跌破考虑调整好的会有蓝筹机会，差的话进入调整周期。类似</a:t>
            </a:r>
            <a:r>
              <a:rPr lang="en-US" altLang="zh-CN" sz="1600"/>
              <a:t>15</a:t>
            </a:r>
            <a:r>
              <a:rPr lang="zh-CN" altLang="en-US" sz="1600"/>
              <a:t>年的</a:t>
            </a:r>
            <a:r>
              <a:rPr lang="en-US" altLang="zh-CN" sz="1600"/>
              <a:t>4</a:t>
            </a:r>
            <a:r>
              <a:rPr lang="zh-CN" altLang="en-US" sz="1600"/>
              <a:t>月到</a:t>
            </a:r>
            <a:r>
              <a:rPr lang="en-US" altLang="zh-CN" sz="1600"/>
              <a:t>5</a:t>
            </a:r>
            <a:r>
              <a:rPr lang="zh-CN" altLang="en-US" sz="1600"/>
              <a:t>月。</a:t>
            </a:r>
            <a:endParaRPr lang="zh-CN" altLang="en-US" sz="1600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WPS 演示</Application>
  <PresentationFormat>宽屏</PresentationFormat>
  <Paragraphs>70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等线 Light</vt:lpstr>
      <vt:lpstr>等线</vt:lpstr>
      <vt:lpstr>Calibri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284</cp:revision>
  <dcterms:created xsi:type="dcterms:W3CDTF">2019-06-19T02:08:00Z</dcterms:created>
  <dcterms:modified xsi:type="dcterms:W3CDTF">2024-12-03T08:46:01Z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244ACA2EB60840989A6E7AD0DF89266E</vt:lpwstr>
  </property>
</Properties>
</file>