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</p:sldMasterIdLst>
  <p:notesMasterIdLst>
    <p:notesMasterId r:id="rId6"/>
  </p:notesMasterIdLst>
  <p:sldIdLst>
    <p:sldId id="383" r:id="rId5"/>
    <p:sldId id="430" r:id="rId7"/>
    <p:sldId id="431" r:id="rId8"/>
    <p:sldId id="408" r:id="rId9"/>
    <p:sldId id="435" r:id="rId10"/>
    <p:sldId id="462" r:id="rId11"/>
    <p:sldId id="436" r:id="rId12"/>
    <p:sldId id="433" r:id="rId13"/>
    <p:sldId id="439" r:id="rId14"/>
    <p:sldId id="438" r:id="rId15"/>
    <p:sldId id="473" r:id="rId16"/>
    <p:sldId id="440" r:id="rId17"/>
    <p:sldId id="426" r:id="rId18"/>
    <p:sldId id="456" r:id="rId19"/>
    <p:sldId id="457" r:id="rId20"/>
    <p:sldId id="458" r:id="rId21"/>
    <p:sldId id="459" r:id="rId22"/>
    <p:sldId id="460" r:id="rId23"/>
    <p:sldId id="434" r:id="rId24"/>
    <p:sldId id="455" r:id="rId25"/>
    <p:sldId id="441" r:id="rId26"/>
    <p:sldId id="445" r:id="rId27"/>
    <p:sldId id="461" r:id="rId28"/>
    <p:sldId id="463" r:id="rId29"/>
    <p:sldId id="449" r:id="rId30"/>
    <p:sldId id="467" r:id="rId31"/>
    <p:sldId id="271" r:id="rId32"/>
    <p:sldId id="470" r:id="rId33"/>
    <p:sldId id="471" r:id="rId34"/>
    <p:sldId id="472" r:id="rId35"/>
    <p:sldId id="469" r:id="rId36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1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tags" Target="tags/tag101.xml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6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25.png"/><Relationship Id="rId5" Type="http://schemas.openxmlformats.org/officeDocument/2006/relationships/tags" Target="../tags/tag69.xml"/><Relationship Id="rId4" Type="http://schemas.openxmlformats.org/officeDocument/2006/relationships/image" Target="../media/image24.png"/><Relationship Id="rId3" Type="http://schemas.openxmlformats.org/officeDocument/2006/relationships/tags" Target="../tags/tag68.xml"/><Relationship Id="rId2" Type="http://schemas.openxmlformats.org/officeDocument/2006/relationships/image" Target="../media/image23.png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6.xml"/><Relationship Id="rId5" Type="http://schemas.openxmlformats.org/officeDocument/2006/relationships/image" Target="../media/image25.png"/><Relationship Id="rId4" Type="http://schemas.openxmlformats.org/officeDocument/2006/relationships/tags" Target="../tags/tag75.xml"/><Relationship Id="rId3" Type="http://schemas.openxmlformats.org/officeDocument/2006/relationships/image" Target="../media/image28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80.xml"/><Relationship Id="rId5" Type="http://schemas.openxmlformats.org/officeDocument/2006/relationships/image" Target="../media/image25.png"/><Relationship Id="rId4" Type="http://schemas.openxmlformats.org/officeDocument/2006/relationships/tags" Target="../tags/tag79.xml"/><Relationship Id="rId3" Type="http://schemas.openxmlformats.org/officeDocument/2006/relationships/image" Target="../media/image28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image" Target="../media/image30.png"/><Relationship Id="rId3" Type="http://schemas.openxmlformats.org/officeDocument/2006/relationships/tags" Target="../tags/tag82.xml"/><Relationship Id="rId2" Type="http://schemas.openxmlformats.org/officeDocument/2006/relationships/image" Target="../media/image29.png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8.xml"/><Relationship Id="rId2" Type="http://schemas.openxmlformats.org/officeDocument/2006/relationships/image" Target="../media/image25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0.xml"/><Relationship Id="rId2" Type="http://schemas.openxmlformats.org/officeDocument/2006/relationships/image" Target="../media/image25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4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5.xml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9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98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99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8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image" Target="../media/image19.jpeg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06670" y="3429635"/>
            <a:ext cx="32962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双紫战法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42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_17648396460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"/>
            <a:ext cx="12192000" cy="66497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671195"/>
            <a:ext cx="5172075" cy="5801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90" y="671195"/>
            <a:ext cx="5783580" cy="5800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紧跟主题风口，</a:t>
            </a:r>
            <a:r>
              <a:rPr lang="zh-CN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19" name="图片 18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20" name="图片 19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21" name="图片 20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每年把握3-5次确定性的机会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6105" y="3889375"/>
            <a:ext cx="8134350" cy="1295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55" y="1290955"/>
            <a:ext cx="8115300" cy="1971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2452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190" y="4824730"/>
            <a:ext cx="8172450" cy="1504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3786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三共振风口选股思路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10" y="4494530"/>
            <a:ext cx="6084570" cy="1876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745" y="5417820"/>
            <a:ext cx="6315075" cy="1057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6905" y="730250"/>
            <a:ext cx="7926705" cy="5741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6445" y="721360"/>
            <a:ext cx="7884160" cy="5781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_17648396460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"/>
            <a:ext cx="12192000" cy="66497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5329" cy="5929200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5" name="图片 4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622935"/>
            <a:ext cx="3634740" cy="5928360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震荡调整，静待良机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60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紧跟主线，让利润奔跑起来！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675640"/>
            <a:ext cx="4628515" cy="5828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115" y="675640"/>
            <a:ext cx="6374765" cy="5828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cxnSp>
        <p:nvCxnSpPr>
          <p:cNvPr id="29699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7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8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2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6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流程图: 终止 6"/>
          <p:cNvSpPr/>
          <p:nvPr>
            <p:custDataLst>
              <p:tags r:id="rId20"/>
            </p:custDataLst>
          </p:nvPr>
        </p:nvSpPr>
        <p:spPr>
          <a:xfrm>
            <a:off x="4775200" y="858520"/>
            <a:ext cx="2743200" cy="90525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5066625" y="930873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确定主线风口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5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1418</Words>
  <Application>WPS 演示</Application>
  <PresentationFormat>宽屏</PresentationFormat>
  <Paragraphs>160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Arial Unicode MS</vt:lpstr>
      <vt:lpstr>Calibri</vt:lpstr>
      <vt:lpstr>思源黑体 CN Bold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387</cp:revision>
  <dcterms:created xsi:type="dcterms:W3CDTF">2019-06-19T02:08:00Z</dcterms:created>
  <dcterms:modified xsi:type="dcterms:W3CDTF">2025-12-04T09:21:54Z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9A8276ED929443D78FC309D763D79320_13</vt:lpwstr>
  </property>
</Properties>
</file>