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316" r:id="rId4"/>
    <p:sldId id="306" r:id="rId5"/>
    <p:sldId id="312" r:id="rId6"/>
    <p:sldId id="318" r:id="rId8"/>
    <p:sldId id="310" r:id="rId9"/>
    <p:sldId id="313" r:id="rId10"/>
    <p:sldId id="314" r:id="rId11"/>
    <p:sldId id="315" r:id="rId12"/>
    <p:sldId id="317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10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0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69.xml"/><Relationship Id="rId11" Type="http://schemas.openxmlformats.org/officeDocument/2006/relationships/image" Target="../media/image13.png"/><Relationship Id="rId10" Type="http://schemas.openxmlformats.org/officeDocument/2006/relationships/image" Target="../media/image10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14.png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80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9.xml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1.xml"/><Relationship Id="rId2" Type="http://schemas.openxmlformats.org/officeDocument/2006/relationships/image" Target="../media/image16.png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3.xml"/><Relationship Id="rId2" Type="http://schemas.openxmlformats.org/officeDocument/2006/relationships/image" Target="../media/image17.png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20.png"/><Relationship Id="rId7" Type="http://schemas.openxmlformats.org/officeDocument/2006/relationships/tags" Target="../tags/tag98.xml"/><Relationship Id="rId6" Type="http://schemas.openxmlformats.org/officeDocument/2006/relationships/image" Target="../media/image19.pn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18.png"/><Relationship Id="rId2" Type="http://schemas.openxmlformats.org/officeDocument/2006/relationships/tags" Target="../tags/tag95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image" Target="../media/image21.png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结构性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3401695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630555"/>
            <a:ext cx="5909310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4305935" cy="2724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3354705"/>
            <a:ext cx="3848100" cy="30956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4460" y="520065"/>
            <a:ext cx="5905500" cy="2380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4460" y="3145790"/>
            <a:ext cx="7153275" cy="2730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7596505" y="4509770"/>
            <a:ext cx="36766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/>
              <a:t>切换科技</a:t>
            </a:r>
            <a:endParaRPr lang="zh-CN" altLang="en-US" sz="3000"/>
          </a:p>
        </p:txBody>
      </p:sp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768850"/>
            <a:ext cx="12191365" cy="1790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当下最具代表性的指数：创业板突破上沿则为新的上升趋势，下有智能辅助线支撑。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3300" y="530860"/>
            <a:ext cx="7787640" cy="4176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2165350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聚焦板块龙虎：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成都系：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零售：同时买了茂业商业（净买</a:t>
            </a:r>
            <a:r>
              <a:rPr lang="en-US" altLang="zh-CN" sz="1200" b="1">
                <a:solidFill>
                  <a:schemeClr val="tx1"/>
                </a:solidFill>
              </a:rPr>
              <a:t>5735</a:t>
            </a:r>
            <a:r>
              <a:rPr lang="zh-CN" altLang="en-US" sz="1200" b="1">
                <a:solidFill>
                  <a:schemeClr val="tx1"/>
                </a:solidFill>
              </a:rPr>
              <a:t>万）、美凯龙（买入</a:t>
            </a:r>
            <a:r>
              <a:rPr lang="en-US" altLang="zh-CN" sz="1200" b="1">
                <a:solidFill>
                  <a:schemeClr val="tx1"/>
                </a:solidFill>
              </a:rPr>
              <a:t>1929</a:t>
            </a:r>
            <a:r>
              <a:rPr lang="zh-CN" altLang="en-US" sz="1200" b="1">
                <a:solidFill>
                  <a:schemeClr val="tx1"/>
                </a:solidFill>
              </a:rPr>
              <a:t>万卖出</a:t>
            </a:r>
            <a:r>
              <a:rPr lang="en-US" altLang="zh-CN" sz="1200" b="1">
                <a:solidFill>
                  <a:schemeClr val="tx1"/>
                </a:solidFill>
              </a:rPr>
              <a:t>2134</a:t>
            </a:r>
            <a:r>
              <a:rPr lang="zh-CN" altLang="en-US" sz="1200" b="1">
                <a:solidFill>
                  <a:schemeClr val="tx1"/>
                </a:solidFill>
              </a:rPr>
              <a:t>万）；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航天：西部材料（商业航天）、华菱线缆（航天）合计买入超</a:t>
            </a:r>
            <a:r>
              <a:rPr lang="en-US" altLang="zh-CN" sz="1200" b="1">
                <a:solidFill>
                  <a:schemeClr val="tx1"/>
                </a:solidFill>
              </a:rPr>
              <a:t>1.4</a:t>
            </a:r>
            <a:r>
              <a:rPr lang="zh-CN" altLang="en-US" sz="1200" b="1">
                <a:solidFill>
                  <a:schemeClr val="tx1"/>
                </a:solidFill>
              </a:rPr>
              <a:t>亿；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房地产：万科</a:t>
            </a:r>
            <a:r>
              <a:rPr lang="en-US" altLang="zh-CN" sz="1200" b="1">
                <a:solidFill>
                  <a:schemeClr val="tx1"/>
                </a:solidFill>
              </a:rPr>
              <a:t>A</a:t>
            </a:r>
            <a:r>
              <a:rPr lang="zh-CN" altLang="en-US" sz="1200" b="1">
                <a:solidFill>
                  <a:schemeClr val="tx1"/>
                </a:solidFill>
              </a:rPr>
              <a:t>单只买入</a:t>
            </a:r>
            <a:r>
              <a:rPr lang="en-US" altLang="zh-CN" sz="1200" b="1">
                <a:solidFill>
                  <a:schemeClr val="tx1"/>
                </a:solidFill>
              </a:rPr>
              <a:t>9488</a:t>
            </a:r>
            <a:r>
              <a:rPr lang="zh-CN" altLang="en-US" sz="1200" b="1">
                <a:solidFill>
                  <a:schemeClr val="tx1"/>
                </a:solidFill>
              </a:rPr>
              <a:t>万，是当日最大单笔买入。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同时试探了海南（海南发展）、云计算（中创环保，小幅净卖），属于辅助布局。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其他游资（宁波桑田路、中山东路）：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仅小额布局福建（永悦科技）、光通信（跃岭股份），资金量远低于成都系，属于局部试错。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1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" y="1010920"/>
            <a:ext cx="5663565" cy="495109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4460" y="520065"/>
            <a:ext cx="5905500" cy="2380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4460" y="3145790"/>
            <a:ext cx="7153275" cy="2730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7596505" y="4509770"/>
            <a:ext cx="36766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/>
              <a:t>切换科技</a:t>
            </a:r>
            <a:endParaRPr lang="zh-CN" altLang="en-US" sz="3000"/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25" y="5114290"/>
            <a:ext cx="11423015" cy="132207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周三大盘的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 V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型反弹尚不足以宣告市场风险完全解除。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当前市场内生动能偏弱，整体信心的维系高度依赖板块赚钱效应的持续输出，而商业航天与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 AI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硬件（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CPO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）正是当下市场最具号召力的两大核心主线。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若要印证市场无系统性风险，后续这两大板块需持续释放超预期表现，通过强势行情稳固市场情绪；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反之，若主线动能衰减，市场信心或将进一步弱化，短线热钱也会加速离场，进而影响整体市场的活跃度。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2300" y="608965"/>
            <a:ext cx="5715000" cy="450532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6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9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WPS 演示</Application>
  <PresentationFormat>宽屏</PresentationFormat>
  <Paragraphs>126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方正宝黑体 简 Medium</vt:lpstr>
      <vt:lpstr>文道潮黑体</vt:lpstr>
      <vt:lpstr>方正宝黑体 简 Light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212</cp:revision>
  <dcterms:created xsi:type="dcterms:W3CDTF">2019-06-19T02:08:00Z</dcterms:created>
  <dcterms:modified xsi:type="dcterms:W3CDTF">2025-12-10T09:45:53Z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760FA112BE9441C0936BD380161E247D_13</vt:lpwstr>
  </property>
</Properties>
</file>