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4"/>
  </p:notesMasterIdLst>
  <p:sldIdLst>
    <p:sldId id="383" r:id="rId5"/>
    <p:sldId id="430" r:id="rId6"/>
    <p:sldId id="431" r:id="rId7"/>
    <p:sldId id="408" r:id="rId8"/>
    <p:sldId id="435" r:id="rId9"/>
    <p:sldId id="468" r:id="rId10"/>
    <p:sldId id="436" r:id="rId11"/>
    <p:sldId id="433" r:id="rId12"/>
    <p:sldId id="439" r:id="rId13"/>
    <p:sldId id="438" r:id="rId14"/>
    <p:sldId id="440" r:id="rId15"/>
    <p:sldId id="426" r:id="rId16"/>
    <p:sldId id="456" r:id="rId17"/>
    <p:sldId id="457" r:id="rId18"/>
    <p:sldId id="458" r:id="rId19"/>
    <p:sldId id="459" r:id="rId20"/>
    <p:sldId id="460" r:id="rId21"/>
    <p:sldId id="434" r:id="rId22"/>
    <p:sldId id="455" r:id="rId23"/>
    <p:sldId id="441" r:id="rId24"/>
    <p:sldId id="445" r:id="rId25"/>
    <p:sldId id="461" r:id="rId26"/>
    <p:sldId id="463" r:id="rId27"/>
    <p:sldId id="467" r:id="rId28"/>
    <p:sldId id="469" r:id="rId29"/>
    <p:sldId id="271" r:id="rId30"/>
    <p:sldId id="470" r:id="rId31"/>
    <p:sldId id="471" r:id="rId32"/>
    <p:sldId id="451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99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tags" Target="../tags/tag68.xml"/><Relationship Id="rId4" Type="http://schemas.openxmlformats.org/officeDocument/2006/relationships/image" Target="../media/image21.png"/><Relationship Id="rId3" Type="http://schemas.openxmlformats.org/officeDocument/2006/relationships/tags" Target="../tags/tag67.xml"/><Relationship Id="rId2" Type="http://schemas.openxmlformats.org/officeDocument/2006/relationships/image" Target="../media/image20.png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5.xml"/><Relationship Id="rId5" Type="http://schemas.openxmlformats.org/officeDocument/2006/relationships/image" Target="../media/image22.png"/><Relationship Id="rId4" Type="http://schemas.openxmlformats.org/officeDocument/2006/relationships/tags" Target="../tags/tag74.xml"/><Relationship Id="rId3" Type="http://schemas.openxmlformats.org/officeDocument/2006/relationships/image" Target="../media/image25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9.xml"/><Relationship Id="rId5" Type="http://schemas.openxmlformats.org/officeDocument/2006/relationships/image" Target="../media/image22.png"/><Relationship Id="rId4" Type="http://schemas.openxmlformats.org/officeDocument/2006/relationships/tags" Target="../tags/tag78.xml"/><Relationship Id="rId3" Type="http://schemas.openxmlformats.org/officeDocument/2006/relationships/image" Target="../media/image25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27.png"/><Relationship Id="rId3" Type="http://schemas.openxmlformats.org/officeDocument/2006/relationships/tags" Target="../tags/tag81.xml"/><Relationship Id="rId2" Type="http://schemas.openxmlformats.org/officeDocument/2006/relationships/image" Target="../media/image26.png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6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7.xml"/><Relationship Id="rId2" Type="http://schemas.openxmlformats.org/officeDocument/2006/relationships/image" Target="../media/image22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9.xml"/><Relationship Id="rId2" Type="http://schemas.openxmlformats.org/officeDocument/2006/relationships/image" Target="../media/image22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0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2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3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4.xml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5.xml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6.xml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7.xml"/><Relationship Id="rId1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17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image" Target="../media/image18.jpeg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303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297051"/>
            <a:ext cx="848405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双紫战法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870"/>
            <a:ext cx="12192000" cy="57391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105" y="737235"/>
            <a:ext cx="5750560" cy="57346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665" y="737235"/>
            <a:ext cx="5818505" cy="57340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紧跟主题风口，</a:t>
            </a:r>
            <a:r>
              <a:rPr lang="zh-CN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19" name="图片 18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20" name="图片 19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21" name="图片 20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每年把握3-5次确定性的机会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4220" y="2311400"/>
            <a:ext cx="8162925" cy="1543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2643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130" y="4573270"/>
            <a:ext cx="6521450" cy="10680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三共振风口选股思路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165"/>
            <a:ext cx="12192000" cy="5805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绩优游资双紫牛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1275" y="772160"/>
            <a:ext cx="9412605" cy="56699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绩优游资双紫牛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7605" y="749300"/>
            <a:ext cx="7172960" cy="5719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93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震荡调整，静待良机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8020"/>
            <a:ext cx="12192000" cy="5791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紧跟主线，让利润奔跑起来！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6275"/>
            <a:ext cx="12192000" cy="58077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cxnSp>
        <p:nvCxnSpPr>
          <p:cNvPr id="29699" name="直接连接符 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7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8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2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6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流程图: 终止 6"/>
          <p:cNvSpPr/>
          <p:nvPr>
            <p:custDataLst>
              <p:tags r:id="rId20"/>
            </p:custDataLst>
          </p:nvPr>
        </p:nvSpPr>
        <p:spPr>
          <a:xfrm>
            <a:off x="4775200" y="858520"/>
            <a:ext cx="2743200" cy="90525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5066625" y="930873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确定主线风口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5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1419</Words>
  <Application>WPS 演示</Application>
  <PresentationFormat>宽屏</PresentationFormat>
  <Paragraphs>160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65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Arial Unicode MS</vt:lpstr>
      <vt:lpstr>Calibri</vt:lpstr>
      <vt:lpstr>思源黑体 CN Bold</vt:lpstr>
      <vt:lpstr>等线 Light</vt:lpstr>
      <vt:lpstr>等线</vt:lpstr>
      <vt:lpstr>优设标题黑</vt:lpstr>
      <vt:lpstr>思源黑体 CN Bold</vt:lpstr>
      <vt:lpstr>思源黑体 CN Heavy</vt:lpstr>
      <vt:lpstr>思源黑体 CN Light</vt:lpstr>
      <vt:lpstr>思源黑体 CN Medium</vt:lpstr>
      <vt:lpstr>思源黑体 CN Normal</vt:lpstr>
      <vt:lpstr>思源黑体 CN Regular</vt:lpstr>
      <vt:lpstr>文道标题黑</vt:lpstr>
      <vt:lpstr>清雅黑体</vt:lpstr>
      <vt:lpstr>方正宝黑体 简 Medium</vt:lpstr>
      <vt:lpstr>方正宝黑体 简 Light</vt:lpstr>
      <vt:lpstr>方正大黑体_GBK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394</cp:revision>
  <dcterms:created xsi:type="dcterms:W3CDTF">2019-06-19T02:08:00Z</dcterms:created>
  <dcterms:modified xsi:type="dcterms:W3CDTF">2025-12-15T11:07:59Z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DA358B81045B4D94BFF836BD84B39FFE_13</vt:lpwstr>
  </property>
</Properties>
</file>