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306" r:id="rId4"/>
    <p:sldId id="312" r:id="rId5"/>
    <p:sldId id="310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1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4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15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8.png"/><Relationship Id="rId7" Type="http://schemas.openxmlformats.org/officeDocument/2006/relationships/tags" Target="../tags/tag80.xml"/><Relationship Id="rId6" Type="http://schemas.openxmlformats.org/officeDocument/2006/relationships/image" Target="../media/image17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6.png"/><Relationship Id="rId2" Type="http://schemas.openxmlformats.org/officeDocument/2006/relationships/tags" Target="../tags/tag77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image" Target="../media/image19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8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缩量震荡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5" y="4953000"/>
            <a:ext cx="12191365" cy="1477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量能缩量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1550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亿，总量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1.64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万亿附近，流动资金持续翻绿，重新回到缩量震荡筑底的格局。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横向样本统计短线上攻和中线上攻向下，其中黄线在红线之上，主力控盘递增更具延续性。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焦点在于板块轮动，在轮动市中，关键在于把握交易时机，比如板块的启动初期（第一天或第二天），此时参与性价比最高，一旦板块明牌爆发后（如第二天、第三天再去追），操作难度和风险都会增加，容易陷入被动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3690" y="520065"/>
            <a:ext cx="8477250" cy="42837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51220" y="1330325"/>
            <a:ext cx="5433695" cy="3596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1200" b="1">
                <a:solidFill>
                  <a:schemeClr val="tx1"/>
                </a:solidFill>
              </a:rPr>
              <a:t>AI</a:t>
            </a:r>
            <a:r>
              <a:rPr lang="zh-CN" altLang="en-US" sz="1200" b="1">
                <a:solidFill>
                  <a:schemeClr val="tx1"/>
                </a:solidFill>
              </a:rPr>
              <a:t>医疗：成都系买入美年健康</a:t>
            </a:r>
            <a:r>
              <a:rPr lang="en-US" altLang="zh-CN" sz="1200" b="1">
                <a:solidFill>
                  <a:schemeClr val="tx1"/>
                </a:solidFill>
              </a:rPr>
              <a:t>1.51</a:t>
            </a:r>
            <a:r>
              <a:rPr lang="zh-CN" altLang="en-US" sz="1200" b="1">
                <a:solidFill>
                  <a:schemeClr val="tx1"/>
                </a:solidFill>
              </a:rPr>
              <a:t>亿，中山东路买入华人健康</a:t>
            </a:r>
            <a:r>
              <a:rPr lang="en-US" altLang="zh-CN" sz="1200" b="1">
                <a:solidFill>
                  <a:schemeClr val="tx1"/>
                </a:solidFill>
              </a:rPr>
              <a:t>1.01</a:t>
            </a:r>
            <a:r>
              <a:rPr lang="zh-CN" altLang="en-US" sz="1200" b="1">
                <a:solidFill>
                  <a:schemeClr val="tx1"/>
                </a:solidFill>
              </a:rPr>
              <a:t>亿</a:t>
            </a:r>
            <a:r>
              <a:rPr lang="en-US" altLang="zh-CN" sz="1200" b="1">
                <a:solidFill>
                  <a:schemeClr val="tx1"/>
                </a:solidFill>
              </a:rPr>
              <a:t> + </a:t>
            </a:r>
            <a:r>
              <a:rPr lang="zh-CN" altLang="en-US" sz="1200" b="1">
                <a:solidFill>
                  <a:schemeClr val="tx1"/>
                </a:solidFill>
              </a:rPr>
              <a:t>美年健康</a:t>
            </a:r>
            <a:r>
              <a:rPr lang="en-US" altLang="zh-CN" sz="1200" b="1">
                <a:solidFill>
                  <a:schemeClr val="tx1"/>
                </a:solidFill>
              </a:rPr>
              <a:t>9671</a:t>
            </a:r>
            <a:r>
              <a:rPr lang="zh-CN" altLang="en-US" sz="1200" b="1">
                <a:solidFill>
                  <a:schemeClr val="tx1"/>
                </a:solidFill>
              </a:rPr>
              <a:t>万，同时存在买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卖的分歧（成都系卖华人健康、宁波桑田路卖美年健康）。</a:t>
            </a:r>
            <a:r>
              <a:rPr lang="en-US" altLang="zh-CN" sz="1200" b="1">
                <a:solidFill>
                  <a:schemeClr val="tx1"/>
                </a:solidFill>
              </a:rPr>
              <a:t>AI </a:t>
            </a:r>
            <a:r>
              <a:rPr lang="zh-CN" altLang="en-US" sz="1200" b="1">
                <a:solidFill>
                  <a:schemeClr val="tx1"/>
                </a:solidFill>
              </a:rPr>
              <a:t>医疗是当前被游资关注的板块，但资金出现分化（有资金锁仓、有资金止盈），属于热度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分歧状态。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商业航天：陈小群参与通宇通讯（买卖均过亿），徐晓买西部材料</a:t>
            </a:r>
            <a:r>
              <a:rPr lang="en-US" altLang="zh-CN" sz="1200" b="1">
                <a:solidFill>
                  <a:schemeClr val="tx1"/>
                </a:solidFill>
              </a:rPr>
              <a:t>8459</a:t>
            </a:r>
            <a:r>
              <a:rPr lang="zh-CN" altLang="en-US" sz="1200" b="1">
                <a:solidFill>
                  <a:schemeClr val="tx1"/>
                </a:solidFill>
              </a:rPr>
              <a:t>万，成都系买顺灏股份</a:t>
            </a:r>
            <a:r>
              <a:rPr lang="en-US" altLang="zh-CN" sz="1200" b="1">
                <a:solidFill>
                  <a:schemeClr val="tx1"/>
                </a:solidFill>
              </a:rPr>
              <a:t>6128</a:t>
            </a:r>
            <a:r>
              <a:rPr lang="zh-CN" altLang="en-US" sz="1200" b="1">
                <a:solidFill>
                  <a:schemeClr val="tx1"/>
                </a:solidFill>
              </a:rPr>
              <a:t>万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天银机电</a:t>
            </a:r>
            <a:r>
              <a:rPr lang="en-US" altLang="zh-CN" sz="1200" b="1">
                <a:solidFill>
                  <a:schemeClr val="tx1"/>
                </a:solidFill>
              </a:rPr>
              <a:t>7145</a:t>
            </a:r>
            <a:r>
              <a:rPr lang="zh-CN" altLang="en-US" sz="1200" b="1">
                <a:solidFill>
                  <a:schemeClr val="tx1"/>
                </a:solidFill>
              </a:rPr>
              <a:t>万。商业航天是资金集中布局的方向，多游资参与且以买入为主。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大消费：陈小群做东百集团（买卖均过亿），佛山系买中央商场</a:t>
            </a:r>
            <a:r>
              <a:rPr lang="en-US" altLang="zh-CN" sz="1200" b="1">
                <a:solidFill>
                  <a:schemeClr val="tx1"/>
                </a:solidFill>
              </a:rPr>
              <a:t>1.02</a:t>
            </a:r>
            <a:r>
              <a:rPr lang="zh-CN" altLang="en-US" sz="1200" b="1">
                <a:solidFill>
                  <a:schemeClr val="tx1"/>
                </a:solidFill>
              </a:rPr>
              <a:t>亿。大消费是短线轮动板块，资金以快进快出为主。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无人驾驶：成都系买浙江世宝、宁波桑田路卖出，资金分歧大；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液冷</a:t>
            </a:r>
            <a:r>
              <a:rPr lang="en-US" altLang="zh-CN" sz="1200" b="1">
                <a:solidFill>
                  <a:schemeClr val="tx1"/>
                </a:solidFill>
              </a:rPr>
              <a:t>/</a:t>
            </a:r>
            <a:r>
              <a:rPr lang="zh-CN" altLang="en-US" sz="1200" b="1">
                <a:solidFill>
                  <a:schemeClr val="tx1"/>
                </a:solidFill>
              </a:rPr>
              <a:t>福建：仅作手新一、方新侠</a:t>
            </a:r>
            <a:r>
              <a:rPr lang="en-US" altLang="zh-CN" sz="1200" b="1">
                <a:solidFill>
                  <a:schemeClr val="tx1"/>
                </a:solidFill>
              </a:rPr>
              <a:t> / </a:t>
            </a:r>
            <a:r>
              <a:rPr lang="zh-CN" altLang="en-US" sz="1200" b="1">
                <a:solidFill>
                  <a:schemeClr val="tx1"/>
                </a:solidFill>
              </a:rPr>
              <a:t>宁波桑田路单独参与，属于个别游资的局部布局。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5" y="833120"/>
            <a:ext cx="5027930" cy="53644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6525" y="5472430"/>
            <a:ext cx="11423015" cy="82994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商业航天方向的第一波上涨周期已正式落幕，后续核心关注点在于板块是否能在调整后孕育第二波行情；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资源金属涨价主线正处于从启动向发酵的过渡阶段，其能否突破当前震荡格局、形成强势主升趋势，仍有待进一步观察；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硬件板块则呈现出多次波动的上升回档结构，板块节奏并非单一趋势所能概括，难以用单波行情的逻辑来分析其后续走势。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9235" y="520065"/>
            <a:ext cx="8445500" cy="49523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80" y="3401695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630555"/>
            <a:ext cx="5909310" cy="2805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630555"/>
            <a:ext cx="4305935" cy="2724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3354705"/>
            <a:ext cx="3761740" cy="31254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WPS 演示</Application>
  <PresentationFormat>宽屏</PresentationFormat>
  <Paragraphs>99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方正大黑体_GBK</vt:lpstr>
      <vt:lpstr>方正宝黑体 简 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220</cp:revision>
  <dcterms:created xsi:type="dcterms:W3CDTF">2019-06-19T02:08:00Z</dcterms:created>
  <dcterms:modified xsi:type="dcterms:W3CDTF">2025-12-18T11:56:09Z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CD79DA8FDB144C9F9956303FBE6F024B_13</vt:lpwstr>
  </property>
</Properties>
</file>