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5"/>
  </p:notesMasterIdLst>
  <p:handoutMasterIdLst>
    <p:handoutMasterId r:id="rId26"/>
  </p:handoutMasterIdLst>
  <p:sldIdLst>
    <p:sldId id="280" r:id="rId5"/>
    <p:sldId id="336" r:id="rId6"/>
    <p:sldId id="425" r:id="rId7"/>
    <p:sldId id="337" r:id="rId8"/>
    <p:sldId id="338" r:id="rId9"/>
    <p:sldId id="339" r:id="rId10"/>
    <p:sldId id="377" r:id="rId11"/>
    <p:sldId id="378" r:id="rId12"/>
    <p:sldId id="342" r:id="rId13"/>
    <p:sldId id="359" r:id="rId14"/>
    <p:sldId id="381" r:id="rId15"/>
    <p:sldId id="414" r:id="rId16"/>
    <p:sldId id="379" r:id="rId17"/>
    <p:sldId id="343" r:id="rId18"/>
    <p:sldId id="383" r:id="rId19"/>
    <p:sldId id="416" r:id="rId20"/>
    <p:sldId id="422" r:id="rId21"/>
    <p:sldId id="358" r:id="rId22"/>
    <p:sldId id="442" r:id="rId23"/>
    <p:sldId id="271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47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5.xml"/><Relationship Id="rId4" Type="http://schemas.openxmlformats.org/officeDocument/2006/relationships/image" Target="../media/image33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9649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353345"/>
            <a:ext cx="6812280" cy="2569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5625" y="6297295"/>
            <a:ext cx="105835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sym typeface="汉仪程行简" panose="00020600040101010101" charset="-122"/>
              </a:rPr>
              <a:t>以上所涉个股仅作案例分析和教学使用，不构成具体的投资建议，投资者应独立决策并自担风险。个别情况不代表普遍现象，个股历史涨幅不预示其未来表现，市场有风险，投资需谨慎！</a:t>
            </a:r>
            <a:endParaRPr lang="zh-CN" altLang="en-US" sz="1000">
              <a:solidFill>
                <a:schemeClr val="bg1">
                  <a:lumMod val="65000"/>
                </a:schemeClr>
              </a:solidFill>
              <a:latin typeface="思源黑体" panose="020B0500000000000000" charset="-122"/>
              <a:ea typeface="思源黑体" panose="020B0500000000000000" charset="-122"/>
              <a:sym typeface="汉仪程行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0" y="3165475"/>
            <a:ext cx="8560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sym typeface="汉仪程行简" panose="00020600040101010101" charset="-122"/>
              </a:rPr>
              <a:t>图片来源于东方财富股吧</a:t>
            </a:r>
            <a:endParaRPr lang="zh-CN" altLang="en-US" sz="1000">
              <a:solidFill>
                <a:schemeClr val="bg1">
                  <a:lumMod val="65000"/>
                </a:schemeClr>
              </a:solidFill>
              <a:latin typeface="思源黑体" panose="020B0500000000000000" charset="-122"/>
              <a:ea typeface="思源黑体" panose="020B0500000000000000" charset="-122"/>
              <a:sym typeface="汉仪程行简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845" y="737235"/>
            <a:ext cx="9592310" cy="5175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975" y="737235"/>
            <a:ext cx="9544050" cy="5149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660" y="737870"/>
            <a:ext cx="9541510" cy="5149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530" y="737235"/>
            <a:ext cx="9589770" cy="5175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股息率的未来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737235"/>
            <a:ext cx="9384030" cy="5064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3517" y="587601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100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300,500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短线上攻全面启动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中线调整，短线启动，高低切换，跟随优质公司的分红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5" y="1557655"/>
            <a:ext cx="3916680" cy="3270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101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华文新魏</vt:lpstr>
      <vt:lpstr>汉仪程行简</vt:lpstr>
      <vt:lpstr>思源黑体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289</cp:revision>
  <dcterms:created xsi:type="dcterms:W3CDTF">2019-06-19T02:08:00Z</dcterms:created>
  <dcterms:modified xsi:type="dcterms:W3CDTF">2024-12-19T09:41:22Z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265A9E2DCF50429D8F901CDC603F9519_13</vt:lpwstr>
  </property>
</Properties>
</file>