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319" r:id="rId4"/>
    <p:sldId id="306" r:id="rId5"/>
    <p:sldId id="318" r:id="rId6"/>
    <p:sldId id="310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60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69.xml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8.xml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87.xml"/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17.pn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18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21.png"/><Relationship Id="rId7" Type="http://schemas.openxmlformats.org/officeDocument/2006/relationships/tags" Target="../tags/tag96.xml"/><Relationship Id="rId6" Type="http://schemas.openxmlformats.org/officeDocument/2006/relationships/image" Target="../media/image20.pn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19.png"/><Relationship Id="rId2" Type="http://schemas.openxmlformats.org/officeDocument/2006/relationships/tags" Target="../tags/tag93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image" Target="../media/image22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3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止跌修复</a:t>
            </a:r>
            <a:endParaRPr lang="zh-CN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利好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7675" y="655955"/>
            <a:ext cx="11557635" cy="590296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120" y="867410"/>
            <a:ext cx="8791575" cy="666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5120" y="2844165"/>
            <a:ext cx="8591550" cy="129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276225" y="1774190"/>
            <a:ext cx="884047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/>
              <a:t>净投放量大幅超过前几个月，体现了对市场流动性的呵护，春节特殊流动性投放周期启动。</a:t>
            </a:r>
            <a:endParaRPr lang="zh-CN" altLang="en-US" sz="1600"/>
          </a:p>
        </p:txBody>
      </p:sp>
      <p:sp>
        <p:nvSpPr>
          <p:cNvPr id="16" name="文本框 15"/>
          <p:cNvSpPr txBox="1"/>
          <p:nvPr/>
        </p:nvSpPr>
        <p:spPr>
          <a:xfrm>
            <a:off x="325120" y="4381500"/>
            <a:ext cx="853059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/>
              <a:t>已经提及，再次明确，用于稳定市场信心，支撑市场情绪。</a:t>
            </a:r>
            <a:endParaRPr lang="zh-CN" altLang="en-US" sz="1600"/>
          </a:p>
        </p:txBody>
      </p:sp>
    </p:spTree>
    <p:custDataLst>
      <p:tags r:id="rId1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4707255"/>
            <a:ext cx="11632565" cy="19240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量能放量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亿，总量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2.69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万亿附近，指数上行过程中遭指数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ETF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压制，上层始终对指数节奏保持调控，在此背景下，指数性单边上涨的难度显著加大，市场难有持续的指数级行情。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连续调整的商业航天止跌回升，只剩利欧股份还未开板，负反馈进一步改善。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共识还未达成，流动资金停滞，横向样本统计的短线上攻向下，中线上攻向上。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7315" y="584200"/>
            <a:ext cx="7162800" cy="37725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02170" y="584200"/>
            <a:ext cx="4612005" cy="27844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4830" y="4596765"/>
            <a:ext cx="10106025" cy="1953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见顶信号：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横向样本统计的短线上攻或者中线上攻数值从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涨到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，甚至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以上，大盘处于超买状态；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市场主线龙头（连续大阴线或者跌停）或者中军（高控盘后出现放量大阴线）出现调整；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线回踩智能辅助线，反弹但流动资金翻绿为主。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7735" y="453390"/>
            <a:ext cx="10158730" cy="44240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124460" y="-171450"/>
            <a:ext cx="124098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4790" y="5081905"/>
            <a:ext cx="11598910" cy="1219200"/>
          </a:xfrm>
          <a:prstGeom prst="rect">
            <a:avLst/>
          </a:prstGeom>
        </p:spPr>
        <p:txBody>
          <a:bodyPr wrap="square">
            <a:noAutofit/>
          </a:bodyPr>
          <a:p>
            <a:pPr defTabSz="266700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降温后趋势完好的半导体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存储、智能电网、有色、化工，转震荡、局部个股活跃的商业航天、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应用。谁最终成为市场主线，还需要配合指数共振（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GJD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停止压盘后）。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运用上升回档模式，布局轮动板块中趋势向好的标的（相应板块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ETF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）或将是更稳妥的策略。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782320"/>
            <a:ext cx="11982450" cy="3743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优惠福利！全年最大！！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45" y="3304540"/>
            <a:ext cx="7898765" cy="30784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370" y="691515"/>
            <a:ext cx="5909310" cy="261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5" y="630555"/>
            <a:ext cx="3142615" cy="58496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1009</Words>
  <Application>WPS 演示</Application>
  <PresentationFormat>宽屏</PresentationFormat>
  <Paragraphs>129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Calibri</vt:lpstr>
      <vt:lpstr>KSOFBD28ECAF</vt:lpstr>
      <vt:lpstr>KSOFDDF4E7ED</vt:lpstr>
      <vt:lpstr>KSOFD723FC5D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232</cp:revision>
  <dcterms:created xsi:type="dcterms:W3CDTF">2019-06-19T02:08:00Z</dcterms:created>
  <dcterms:modified xsi:type="dcterms:W3CDTF">2026-01-22T12:34:04Z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E3032943C6FC4AFEBB9F948282B99AE8_13</vt:lpwstr>
  </property>
</Properties>
</file>