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8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407" r:id="rId13"/>
    <p:sldId id="405" r:id="rId14"/>
    <p:sldId id="404" r:id="rId15"/>
    <p:sldId id="406" r:id="rId16"/>
    <p:sldId id="357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40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43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投顾编号:A1120619100003；基从编号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:A20250618011797)观点基于软件数据和理论模型分析，仅供参考，不构成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8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image" Target="../media/image3.png"/><Relationship Id="rId3" Type="http://schemas.openxmlformats.org/officeDocument/2006/relationships/tags" Target="../tags/tag140.xml"/><Relationship Id="rId2" Type="http://schemas.openxmlformats.org/officeDocument/2006/relationships/image" Target="../media/image1.png"/><Relationship Id="rId1" Type="http://schemas.openxmlformats.org/officeDocument/2006/relationships/tags" Target="../tags/tag13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05" y="0"/>
            <a:ext cx="1175639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05" y="0"/>
            <a:ext cx="1175639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374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十连阳后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静待金叉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2025.12.30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783580" y="4995545"/>
            <a:ext cx="4928870" cy="374650"/>
            <a:chOff x="7093" y="6616"/>
            <a:chExt cx="8664" cy="656"/>
          </a:xfrm>
        </p:grpSpPr>
        <p:sp>
          <p:nvSpPr>
            <p:cNvPr id="5" name="矩形 4"/>
            <p:cNvSpPr/>
            <p:nvPr>
              <p:custDataLst>
                <p:tags r:id="rId13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14"/>
              </p:custDataLst>
            </p:nvPr>
          </p:nvSpPr>
          <p:spPr>
            <a:xfrm>
              <a:off x="7105" y="6616"/>
              <a:ext cx="3047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15"/>
              </p:custDataLst>
            </p:nvPr>
          </p:nvSpPr>
          <p:spPr>
            <a:xfrm>
              <a:off x="7262" y="6627"/>
              <a:ext cx="2756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10154" y="6620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A20250618011797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日线死叉，静待金叉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政策底，市场底，资金底，全部出现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熊线上移后，静待第一个日线金叉的信号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6665" y="768350"/>
            <a:ext cx="9678670" cy="52558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中短分化，箱体突破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0684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箱体上沿，日线死叉，静待日线金叉后，带动月线金叉的机会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中短分化，短线洗盘，关注控盘突破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7935" y="753110"/>
            <a:ext cx="9676130" cy="52539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：有色，军工，包装，保险等，备选：机械，汽配，三化，三电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30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个。涨停方向：机械，汽配，建筑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66520" y="765810"/>
            <a:ext cx="9546590" cy="51835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短线启动，</a:t>
            </a:r>
            <a:r>
              <a:rPr lang="en-US" alt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B</a:t>
            </a: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点回档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短线启动，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B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点回档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航天，机器人，光通信，数字货币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2240" y="820420"/>
            <a:ext cx="9505315" cy="51612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8900" y="795655"/>
            <a:ext cx="9581515" cy="52031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0635" y="773430"/>
            <a:ext cx="9664065" cy="52476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</Words>
  <Application>WPS 演示</Application>
  <PresentationFormat>宽屏</PresentationFormat>
  <Paragraphs>70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俏俏</cp:lastModifiedBy>
  <cp:revision>937</cp:revision>
  <dcterms:created xsi:type="dcterms:W3CDTF">2019-06-19T02:08:00Z</dcterms:created>
  <dcterms:modified xsi:type="dcterms:W3CDTF">2025-12-30T08:05:56Z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A8A9E7DA7D6E441193D04D0254E36EE7_13</vt:lpwstr>
  </property>
</Properties>
</file>