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32" r:id="rId10"/>
    <p:sldId id="383" r:id="rId11"/>
    <p:sldId id="384" r:id="rId12"/>
    <p:sldId id="388" r:id="rId13"/>
    <p:sldId id="387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4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3.png"/><Relationship Id="rId3" Type="http://schemas.openxmlformats.org/officeDocument/2006/relationships/tags" Target="../tags/tag134.xml"/><Relationship Id="rId2" Type="http://schemas.openxmlformats.org/officeDocument/2006/relationships/image" Target="../media/image1.png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加速调整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布局低位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2024.12.31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失守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3400</a:t>
            </a:r>
            <a:endParaRPr lang="en-US" alt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053" y="59954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日线死叉，资金流出，辅助线争夺</a:t>
            </a:r>
            <a:endParaRPr lang="zh-CN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指数加速，超大盘维护指数，静待修复后的年线金叉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0" y="768350"/>
            <a:ext cx="9531985" cy="5175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牛线下移，关注低位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952" y="5871274"/>
            <a:ext cx="100152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b="1" dirty="0" smtClean="0">
                <a:sym typeface="+mn-ea"/>
              </a:rPr>
              <a:t>中证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资金继续流入，权重股，高股息依然有护盘需求，</a:t>
            </a:r>
            <a:endParaRPr lang="zh-CN" altLang="en-US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平均股价牛线下移，静待牛线走平，日线金叉的反弹信号</a:t>
            </a:r>
            <a:endParaRPr lang="zh-CN" altLang="en-US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中短线上攻持续走低，关注低位启动的</a:t>
            </a:r>
            <a:r>
              <a:rPr lang="en-US" altLang="zh-CN" b="1" dirty="0" smtClean="0">
                <a:sym typeface="+mn-ea"/>
              </a:rPr>
              <a:t>B</a:t>
            </a:r>
            <a:r>
              <a:rPr lang="zh-CN" altLang="en-US" b="1" dirty="0" smtClean="0">
                <a:sym typeface="+mn-ea"/>
              </a:rPr>
              <a:t>点回档金叉的个机会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635" y="768350"/>
            <a:ext cx="9397365" cy="5102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高股息领涨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2806" y="5857196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周线金叉一线热点：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银行代表的高股息</a:t>
            </a:r>
            <a:r>
              <a:rPr 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个。涨停方向：机械，商业零售，建筑装饰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1460" y="768350"/>
            <a:ext cx="9370695" cy="50882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新老交替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968444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中短分化，反弹为主</a:t>
            </a:r>
            <a:endParaRPr lang="zh-CN" altLang="en-US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-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机器人，新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-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国产芯片，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AI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眼镜，东数西算等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410" y="774065"/>
            <a:ext cx="9555480" cy="5189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控盘回档，股价突破回踩，日线金叉初期，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控盘再次增加，关注控盘增加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767080"/>
            <a:ext cx="9685020" cy="5259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540" y="767080"/>
            <a:ext cx="9772015" cy="5306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WPS 演示</Application>
  <PresentationFormat>宽屏</PresentationFormat>
  <Paragraphs>66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俏俏</cp:lastModifiedBy>
  <cp:revision>860</cp:revision>
  <dcterms:created xsi:type="dcterms:W3CDTF">2019-06-19T02:08:00Z</dcterms:created>
  <dcterms:modified xsi:type="dcterms:W3CDTF">2024-12-31T08:13:09Z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9A24A59EA6394E4AB405F5F0343968B8_13</vt:lpwstr>
  </property>
</Properties>
</file>