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06" r:id="rId4"/>
    <p:sldId id="320" r:id="rId5"/>
    <p:sldId id="318" r:id="rId6"/>
    <p:sldId id="310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9.xml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5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6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19.png"/><Relationship Id="rId7" Type="http://schemas.openxmlformats.org/officeDocument/2006/relationships/tags" Target="../tags/tag96.xml"/><Relationship Id="rId6" Type="http://schemas.openxmlformats.org/officeDocument/2006/relationships/image" Target="../media/image18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7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0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结构牛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856480"/>
            <a:ext cx="11632565" cy="1774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周三市场量能保持充沛，全市场成交额达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2.96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万亿，流动资金触发翻红；但市场情绪呈现明显割裂态势，上涨家数持续徘徊在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家左右，从横向样本统计来看，短线与中线上攻力度均维持平缓波动，市场整体表现平淡。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题材端表现分化显著，市场虽维持震荡格局，但强势板块的赚钱效应清晰，凸显出结构型牛市的鲜明特征。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对于具备趋势性机会的活跃板块，在出现分歧调整、市场情绪回落之际，布局优质标的，低吸介入；而当板块迎来大涨冲高、市场情绪趋于亢奋时，需把握节奏，适时获利了结，锁定收益。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5860" y="520700"/>
            <a:ext cx="7773670" cy="43357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涨价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95440" y="782955"/>
            <a:ext cx="5309870" cy="540766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当前的涨价现象归纳为三条清晰的逻辑线：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、地缘政治与美元信用驱动（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有色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半导体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驱动因素：地缘政治避险情绪和对美元信用的担忧。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涨价品类：白银、黄金等贵金属。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传导路径：贵金属价格上涨正在向产业链下游传导，推高被动元件、功率器件等半导体制造和封测环节的成本。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、油价上涨驱动（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石油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化工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建材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驱动因素：供给端扰动和地缘局势紧张推高油价。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传导路径：油价上涨带动乙烯、丙烯等石化基础原料，以及醇、酸、酯等中下游化工产品价格同步上扬，并最终传导至以这些为成本的防水材料、涂料等消费建材领域。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需求驱动（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算力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存储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/CPU </a:t>
            </a:r>
            <a:r>
              <a:rPr lang="en-US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云服务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驱动因素：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应用（如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Agent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）的旺盛需求。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国际方面：三星、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海力士等巨头上调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LPDDR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内存价格；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需求拉动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CPU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涨价。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国内方面：产能缺口叠加有色价格上涨，推动半导体制造、封测成本上升，导致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MCU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Norflash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等芯片产品提价。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向上游传导：算力成本的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通胀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甚至已开始传导至中游，亚马逊、谷歌等云服务商宣布上调云服务价格。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有色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ETF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、化工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ETF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、科创芯片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ETF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80" y="520065"/>
            <a:ext cx="6352540" cy="60388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830" y="4596765"/>
            <a:ext cx="10106025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见顶信号：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横向样本统计的短线上攻或者中线上攻数值从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，甚至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以上，大盘处于超买状态；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市场主线龙头（连续大阴线或者跌停）或者中军（高控盘后出现放量大阴线）出现调整；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线回踩智能辅助线，反弹但流动资金翻绿为主。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735" y="453390"/>
            <a:ext cx="10158730" cy="4424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4790" y="5081905"/>
            <a:ext cx="11598910" cy="121920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降温后趋势完好的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半导体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存储、智能电网、有色、化工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，转震荡、局部个股活跃的商业航天、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应用。谁最终成为市场主线，还需要配合指数共振（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GJD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停止压盘后）。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运用上升回档模式，布局轮动板块中趋势向好的标的（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相应板块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ETF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）或将是更稳妥的策略。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8430" y="589280"/>
            <a:ext cx="8900160" cy="43567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45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70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" y="630555"/>
            <a:ext cx="3142615" cy="58496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WPS 演示</Application>
  <PresentationFormat>宽屏</PresentationFormat>
  <Paragraphs>142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234</cp:revision>
  <dcterms:created xsi:type="dcterms:W3CDTF">2019-06-19T02:08:00Z</dcterms:created>
  <dcterms:modified xsi:type="dcterms:W3CDTF">2026-01-28T12:21:32Z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EEAF008440604C1AAF0E1422D7CAB2B6_13</vt:lpwstr>
  </property>
</Properties>
</file>