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5"/>
  </p:handoutMasterIdLst>
  <p:sldIdLst>
    <p:sldId id="868" r:id="rId3"/>
    <p:sldId id="877" r:id="rId5"/>
    <p:sldId id="869" r:id="rId6"/>
    <p:sldId id="1227" r:id="rId7"/>
    <p:sldId id="1347" r:id="rId8"/>
    <p:sldId id="1428" r:id="rId9"/>
    <p:sldId id="878" r:id="rId10"/>
    <p:sldId id="1467" r:id="rId11"/>
    <p:sldId id="1495" r:id="rId12"/>
    <p:sldId id="1494" r:id="rId13"/>
    <p:sldId id="1493" r:id="rId14"/>
    <p:sldId id="1491" r:id="rId15"/>
    <p:sldId id="1489" r:id="rId16"/>
    <p:sldId id="1487" r:id="rId17"/>
    <p:sldId id="1483" r:id="rId18"/>
    <p:sldId id="1482" r:id="rId19"/>
    <p:sldId id="1480" r:id="rId20"/>
    <p:sldId id="1479" r:id="rId21"/>
    <p:sldId id="1478" r:id="rId22"/>
    <p:sldId id="1475" r:id="rId23"/>
    <p:sldId id="1474" r:id="rId24"/>
    <p:sldId id="1472" r:id="rId25"/>
    <p:sldId id="1470" r:id="rId26"/>
    <p:sldId id="1469" r:id="rId27"/>
    <p:sldId id="1466" r:id="rId28"/>
    <p:sldId id="1463" r:id="rId29"/>
    <p:sldId id="1184" r:id="rId30"/>
    <p:sldId id="1476" r:id="rId31"/>
    <p:sldId id="1486" r:id="rId32"/>
    <p:sldId id="1426" r:id="rId33"/>
    <p:sldId id="1355" r:id="rId34"/>
  </p:sldIdLst>
  <p:sldSz cx="12192000" cy="6858000"/>
  <p:notesSz cx="6858000" cy="9144000"/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428"/>
          </p14:sldIdLst>
        </p14:section>
        <p14:section name="市场节奏" id="{D8B0A2C5-1F55-4F56-9B21-CF550DA541C3}">
          <p14:sldIdLst>
            <p14:sldId id="878"/>
            <p14:sldId id="1467"/>
            <p14:sldId id="1495"/>
            <p14:sldId id="1494"/>
            <p14:sldId id="1493"/>
            <p14:sldId id="1491"/>
            <p14:sldId id="1489"/>
            <p14:sldId id="1487"/>
            <p14:sldId id="1483"/>
            <p14:sldId id="1482"/>
            <p14:sldId id="1480"/>
            <p14:sldId id="1479"/>
            <p14:sldId id="1478"/>
            <p14:sldId id="1475"/>
            <p14:sldId id="1474"/>
            <p14:sldId id="1472"/>
            <p14:sldId id="1470"/>
            <p14:sldId id="1469"/>
            <p14:sldId id="1466"/>
            <p14:sldId id="1463"/>
            <p14:sldId id="1184"/>
            <p14:sldId id="1476"/>
            <p14:sldId id="1486"/>
            <p14:sldId id="142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3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5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38"/>
        <p:guide pos="710"/>
        <p:guide orient="horz" pos="2159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0" Type="http://schemas.openxmlformats.org/officeDocument/2006/relationships/tags" Target="tags/tag28.xml"/><Relationship Id="rId4" Type="http://schemas.openxmlformats.org/officeDocument/2006/relationships/notesMaster" Target="notesMasters/notesMaster1.xml"/><Relationship Id="rId39" Type="http://schemas.openxmlformats.org/officeDocument/2006/relationships/commentAuthors" Target="commentAuthors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handoutMaster" Target="handoutMasters/handoutMaster1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6.png"/><Relationship Id="rId1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6.png"/><Relationship Id="rId1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83.png"/><Relationship Id="rId8" Type="http://schemas.openxmlformats.org/officeDocument/2006/relationships/image" Target="../media/image82.png"/><Relationship Id="rId7" Type="http://schemas.openxmlformats.org/officeDocument/2006/relationships/image" Target="../media/image81.png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0" Type="http://schemas.openxmlformats.org/officeDocument/2006/relationships/slideLayout" Target="../slideLayouts/slideLayout3.xml"/><Relationship Id="rId1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84.png"/><Relationship Id="rId1" Type="http://schemas.openxmlformats.org/officeDocument/2006/relationships/tags" Target="../tags/tag24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46813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降息落地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A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股震荡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12. 09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7410" y="1348105"/>
            <a:ext cx="2840990" cy="49803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110" y="1633855"/>
            <a:ext cx="7534910" cy="43389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0" y="3865880"/>
            <a:ext cx="4287520" cy="153924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12. 08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8670" y="1310005"/>
            <a:ext cx="2635250" cy="50673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095" y="1578610"/>
            <a:ext cx="7764145" cy="44837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140" y="4511040"/>
            <a:ext cx="4229100" cy="155130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12. 02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2005" y="1313180"/>
            <a:ext cx="2655570" cy="49879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75" y="1578610"/>
            <a:ext cx="7664450" cy="43910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635" y="4254500"/>
            <a:ext cx="5459730" cy="171513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12. 02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5025" y="1348740"/>
            <a:ext cx="2547620" cy="50749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7740" y="1578610"/>
            <a:ext cx="789940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1880" y="4375150"/>
            <a:ext cx="5255895" cy="159766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3430" y="1341120"/>
            <a:ext cx="2577465" cy="49409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525" y="1578610"/>
            <a:ext cx="7870825" cy="4394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7520" y="3429000"/>
            <a:ext cx="4459605" cy="142303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11. 21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5185" y="1330960"/>
            <a:ext cx="2645410" cy="49803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285" y="1578610"/>
            <a:ext cx="7623175" cy="43167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8535" y="4504690"/>
            <a:ext cx="3971925" cy="139065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30905" y="1578610"/>
            <a:ext cx="7877810" cy="44538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180" y="1355725"/>
            <a:ext cx="2489835" cy="50863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1985" y="4325620"/>
            <a:ext cx="5586730" cy="164719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1685" y="1348105"/>
            <a:ext cx="2548890" cy="50228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940" y="1578610"/>
            <a:ext cx="787908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8685" y="4364990"/>
            <a:ext cx="5347970" cy="154559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11. 18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6920" y="1348740"/>
            <a:ext cx="2778125" cy="50412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2360" y="1578610"/>
            <a:ext cx="7631430" cy="43922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4370" y="4739005"/>
            <a:ext cx="4249420" cy="129857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3435" y="1322705"/>
            <a:ext cx="2522220" cy="49974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3770" y="1578610"/>
            <a:ext cx="7797165" cy="42748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290" y="4099560"/>
            <a:ext cx="4906645" cy="175387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6770" y="1334135"/>
            <a:ext cx="2509520" cy="49618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610" y="1578610"/>
            <a:ext cx="7877175" cy="42976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8485" y="4286250"/>
            <a:ext cx="4379595" cy="159004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2175" y="1322705"/>
            <a:ext cx="2734945" cy="50063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700" y="1578610"/>
            <a:ext cx="761492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235" y="4562475"/>
            <a:ext cx="4350385" cy="141033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1860" y="1365885"/>
            <a:ext cx="2540000" cy="49625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690" y="1578610"/>
            <a:ext cx="7785735" cy="43935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065" y="5093335"/>
            <a:ext cx="3589020" cy="98679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6935" y="1377950"/>
            <a:ext cx="2497455" cy="50063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610" y="1578610"/>
            <a:ext cx="7844155" cy="43802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1335" y="4506595"/>
            <a:ext cx="4456430" cy="145224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8370" y="1380490"/>
            <a:ext cx="2487295" cy="50584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0435" y="1578610"/>
            <a:ext cx="7811135" cy="44646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780" y="4401185"/>
            <a:ext cx="4984115" cy="164211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2805" y="1353820"/>
            <a:ext cx="2576830" cy="4942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925" y="1578610"/>
            <a:ext cx="7658735" cy="43935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915" y="4386580"/>
            <a:ext cx="4817745" cy="158559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1060" y="1303020"/>
            <a:ext cx="2588895" cy="50539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7110" y="1646555"/>
            <a:ext cx="7842250" cy="43262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5510" y="4782820"/>
            <a:ext cx="4134485" cy="118999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好当家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-6%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容百科技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+6%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航天发展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华联股份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云南旅游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荃银高科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符合模式的个股：永鼎股份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: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: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广和通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恒逸石化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兴业证券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南京商旅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12.10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符合模式的个股：中百集团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厦门港务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5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-7</a:t>
            </a:r>
            <a:r>
              <a:rPr b="1">
                <a:solidFill>
                  <a:srgbClr val="FF0000"/>
                </a:solidFill>
              </a:rPr>
              <a:t>成仓，指数强势调整中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2655" y="1657350"/>
            <a:ext cx="5173980" cy="43548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2240" y="1657350"/>
            <a:ext cx="4758055" cy="435483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8050" y="1650365"/>
            <a:ext cx="5187315" cy="42291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3495" y="1578610"/>
            <a:ext cx="4895215" cy="44069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51150" y="1597660"/>
            <a:ext cx="6490335" cy="441071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13785" y="1578610"/>
            <a:ext cx="5076825" cy="477710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12. 10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4235" y="1383665"/>
            <a:ext cx="2700655" cy="49879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350" y="1578610"/>
            <a:ext cx="7638415" cy="43948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5440" y="4246880"/>
            <a:ext cx="4632325" cy="172656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12. 10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8525" y="1318895"/>
            <a:ext cx="2704465" cy="50971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1100" y="1578610"/>
            <a:ext cx="7597140" cy="43884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3605" y="4450080"/>
            <a:ext cx="4064635" cy="151701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54.96551181102363,&quot;left&quot;:394.2091338582677,&quot;top&quot;:336.1789763779528,&quot;width&quot;:350.84125984251966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1432</Words>
  <Application>WPS 演示</Application>
  <PresentationFormat>宽屏</PresentationFormat>
  <Paragraphs>251</Paragraphs>
  <Slides>31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53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1523</cp:revision>
  <dcterms:created xsi:type="dcterms:W3CDTF">2019-06-19T02:08:00Z</dcterms:created>
  <dcterms:modified xsi:type="dcterms:W3CDTF">2025-12-11T00:48:10Z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1F8C6758C94F42C09FFA0C36C0DA7854_13</vt:lpwstr>
  </property>
</Properties>
</file>