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6" r:id="rId10"/>
    <p:sldId id="878" r:id="rId11"/>
    <p:sldId id="1467" r:id="rId12"/>
    <p:sldId id="1495" r:id="rId13"/>
    <p:sldId id="1494" r:id="rId14"/>
    <p:sldId id="1493" r:id="rId15"/>
    <p:sldId id="1491" r:id="rId16"/>
    <p:sldId id="1489" r:id="rId17"/>
    <p:sldId id="1487" r:id="rId18"/>
    <p:sldId id="1483" r:id="rId19"/>
    <p:sldId id="1482" r:id="rId20"/>
    <p:sldId id="1480" r:id="rId21"/>
    <p:sldId id="1479" r:id="rId22"/>
    <p:sldId id="1478" r:id="rId23"/>
    <p:sldId id="1475" r:id="rId24"/>
    <p:sldId id="1474" r:id="rId25"/>
    <p:sldId id="1472" r:id="rId26"/>
    <p:sldId id="1470" r:id="rId27"/>
    <p:sldId id="1469" r:id="rId28"/>
    <p:sldId id="1466" r:id="rId29"/>
    <p:sldId id="1463" r:id="rId30"/>
    <p:sldId id="1184" r:id="rId31"/>
    <p:sldId id="1476" r:id="rId32"/>
    <p:sldId id="1486" r:id="rId33"/>
    <p:sldId id="1497" r:id="rId34"/>
    <p:sldId id="1426" r:id="rId35"/>
    <p:sldId id="1355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6"/>
          </p14:sldIdLst>
        </p14:section>
        <p14:section name="市场节奏" id="{D8B0A2C5-1F55-4F56-9B21-CF550DA541C3}">
          <p14:sldIdLst>
            <p14:sldId id="878"/>
            <p14:sldId id="1467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28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8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经济会议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稳增保就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578610"/>
            <a:ext cx="5031740" cy="4466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5" y="1578610"/>
            <a:ext cx="4968240" cy="44665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1722120"/>
            <a:ext cx="5093970" cy="422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85" y="1539240"/>
            <a:ext cx="4719320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0795" y="1647825"/>
            <a:ext cx="677227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916430"/>
            <a:ext cx="492252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0" y="1578610"/>
            <a:ext cx="4893310" cy="460629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958215" y="5245735"/>
            <a:ext cx="3763645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相关概念：复苏消费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708785"/>
            <a:ext cx="5182235" cy="4373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1578610"/>
            <a:ext cx="5172075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WPS 演示</Application>
  <PresentationFormat>宽屏</PresentationFormat>
  <Paragraphs>259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1524</cp:revision>
  <dcterms:created xsi:type="dcterms:W3CDTF">2019-06-19T02:08:00Z</dcterms:created>
  <dcterms:modified xsi:type="dcterms:W3CDTF">2025-12-12T00:49:57Z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93B5125CA1E64F078DA5D2553CF0087F_13</vt:lpwstr>
  </property>
</Properties>
</file>