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8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498" r:id="rId10"/>
    <p:sldId id="1499" r:id="rId11"/>
    <p:sldId id="878" r:id="rId12"/>
    <p:sldId id="1467" r:id="rId13"/>
    <p:sldId id="1495" r:id="rId14"/>
    <p:sldId id="1494" r:id="rId15"/>
    <p:sldId id="1493" r:id="rId16"/>
    <p:sldId id="1491" r:id="rId17"/>
    <p:sldId id="1489" r:id="rId18"/>
    <p:sldId id="1487" r:id="rId19"/>
    <p:sldId id="1483" r:id="rId20"/>
    <p:sldId id="1482" r:id="rId21"/>
    <p:sldId id="1480" r:id="rId22"/>
    <p:sldId id="1479" r:id="rId23"/>
    <p:sldId id="1478" r:id="rId24"/>
    <p:sldId id="1475" r:id="rId25"/>
    <p:sldId id="1474" r:id="rId26"/>
    <p:sldId id="1472" r:id="rId27"/>
    <p:sldId id="1470" r:id="rId28"/>
    <p:sldId id="1469" r:id="rId29"/>
    <p:sldId id="1466" r:id="rId30"/>
    <p:sldId id="1463" r:id="rId31"/>
    <p:sldId id="1184" r:id="rId32"/>
    <p:sldId id="1476" r:id="rId33"/>
    <p:sldId id="1486" r:id="rId34"/>
    <p:sldId id="1497" r:id="rId35"/>
    <p:sldId id="1426" r:id="rId36"/>
    <p:sldId id="1355" r:id="rId37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498"/>
            <p14:sldId id="1499"/>
          </p14:sldIdLst>
        </p14:section>
        <p14:section name="市场节奏" id="{D8B0A2C5-1F55-4F56-9B21-CF550DA541C3}">
          <p14:sldIdLst>
            <p14:sldId id="878"/>
            <p14:sldId id="1467"/>
            <p14:sldId id="1495"/>
            <p14:sldId id="1494"/>
            <p14:sldId id="1493"/>
            <p14:sldId id="1491"/>
            <p14:sldId id="1489"/>
            <p14:sldId id="1487"/>
            <p14:sldId id="1483"/>
            <p14:sldId id="1482"/>
            <p14:sldId id="1480"/>
            <p14:sldId id="1479"/>
            <p14:sldId id="1478"/>
            <p14:sldId id="1475"/>
            <p14:sldId id="1474"/>
            <p14:sldId id="1472"/>
            <p14:sldId id="1470"/>
            <p14:sldId id="1469"/>
            <p14:sldId id="1466"/>
            <p14:sldId id="1463"/>
            <p14:sldId id="1184"/>
            <p14:sldId id="1476"/>
            <p14:sldId id="1486"/>
            <p14:sldId id="149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gs" Target="tags/tag28.xml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8.png"/><Relationship Id="rId1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png"/><Relationship Id="rId8" Type="http://schemas.openxmlformats.org/officeDocument/2006/relationships/image" Target="../media/image85.png"/><Relationship Id="rId7" Type="http://schemas.openxmlformats.org/officeDocument/2006/relationships/image" Target="../media/image84.png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87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6813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趋势不变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见缝插针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235" y="1383665"/>
            <a:ext cx="2700655" cy="49879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350" y="1578610"/>
            <a:ext cx="763841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40" y="4246880"/>
            <a:ext cx="4632325" cy="17265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8525" y="1318895"/>
            <a:ext cx="2704465" cy="50971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0" y="1578610"/>
            <a:ext cx="7597140" cy="43884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605" y="4450080"/>
            <a:ext cx="4064635" cy="15170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348105"/>
            <a:ext cx="2840990" cy="49803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10" y="1633855"/>
            <a:ext cx="753491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3865880"/>
            <a:ext cx="4287520" cy="15392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12. 08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310005"/>
            <a:ext cx="2635250" cy="5067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64145" cy="44837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40" y="4511040"/>
            <a:ext cx="4229100" cy="15513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005" y="1313180"/>
            <a:ext cx="2655570" cy="49879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664450" cy="4391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35" y="4254500"/>
            <a:ext cx="5459730" cy="17151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025" y="1348740"/>
            <a:ext cx="2547620" cy="5074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40" y="1578610"/>
            <a:ext cx="789940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880" y="4375150"/>
            <a:ext cx="5255895" cy="15976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430" y="1341120"/>
            <a:ext cx="257746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1578610"/>
            <a:ext cx="787082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3429000"/>
            <a:ext cx="4459605" cy="14230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330960"/>
            <a:ext cx="2645410" cy="4980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578610"/>
            <a:ext cx="7623175" cy="43167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35" y="4504690"/>
            <a:ext cx="3971925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905" y="1578610"/>
            <a:ext cx="7877810" cy="4453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1355725"/>
            <a:ext cx="2489835" cy="5086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85" y="4325620"/>
            <a:ext cx="5586730" cy="16471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1348105"/>
            <a:ext cx="2548890" cy="5022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578610"/>
            <a:ext cx="78790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85" y="4364990"/>
            <a:ext cx="5347970" cy="15455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348740"/>
            <a:ext cx="2778125" cy="504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631430" cy="4392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739005"/>
            <a:ext cx="4249420" cy="12985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322705"/>
            <a:ext cx="2522220" cy="4997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1578610"/>
            <a:ext cx="7797165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099560"/>
            <a:ext cx="4906645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34135"/>
            <a:ext cx="250952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77175" cy="429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4286250"/>
            <a:ext cx="437959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0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-3</a:t>
            </a:r>
            <a:r>
              <a:rPr b="1">
                <a:solidFill>
                  <a:srgbClr val="FF0000"/>
                </a:solidFill>
              </a:rPr>
              <a:t>成仓，指数弱势调整中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8690" y="1583055"/>
            <a:ext cx="5019675" cy="44284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705" y="1583055"/>
            <a:ext cx="4968875" cy="443357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好当家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容百科技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航天发展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华联股份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云南旅游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荃银高科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符合模式的个股：永鼎股份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广和通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恒逸石化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兴业证券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南京商旅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厦门港务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965" y="1642110"/>
            <a:ext cx="5282565" cy="42456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195" y="1578610"/>
            <a:ext cx="4721860" cy="47326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8880" y="1578610"/>
            <a:ext cx="7207885" cy="43129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5275" y="1578610"/>
            <a:ext cx="4166235" cy="4683125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3919855" y="5664835"/>
            <a:ext cx="4856480" cy="54419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相关概念：商业航天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相关个股：航天动力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航天发展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雪人集团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2415" y="1578610"/>
            <a:ext cx="4693920" cy="4742815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3919855" y="5664835"/>
            <a:ext cx="4856480" cy="54419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相关概念：复苏消费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37000" y="1578610"/>
            <a:ext cx="4719320" cy="48069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1524</Words>
  <Application>WPS 演示</Application>
  <PresentationFormat>宽屏</PresentationFormat>
  <Paragraphs>267</Paragraphs>
  <Slides>34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6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1525</cp:revision>
  <dcterms:created xsi:type="dcterms:W3CDTF">2019-06-19T02:08:00Z</dcterms:created>
  <dcterms:modified xsi:type="dcterms:W3CDTF">2025-12-15T00:46:35Z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8B459BC12E95493385B9E08CB3B99FB8_13</vt:lpwstr>
  </property>
</Properties>
</file>