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68" r:id="rId3"/>
    <p:sldId id="877" r:id="rId5"/>
    <p:sldId id="1493" r:id="rId6"/>
    <p:sldId id="1495" r:id="rId7"/>
    <p:sldId id="1496" r:id="rId8"/>
    <p:sldId id="1497" r:id="rId9"/>
    <p:sldId id="878" r:id="rId10"/>
    <p:sldId id="1491" r:id="rId11"/>
    <p:sldId id="1494" r:id="rId12"/>
    <p:sldId id="1485" r:id="rId13"/>
    <p:sldId id="1499" r:id="rId14"/>
    <p:sldId id="1498" r:id="rId15"/>
    <p:sldId id="1500" r:id="rId16"/>
    <p:sldId id="1486" r:id="rId17"/>
    <p:sldId id="1331" r:id="rId18"/>
    <p:sldId id="1332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93"/>
            <p14:sldId id="1495"/>
            <p14:sldId id="1496"/>
            <p14:sldId id="1497"/>
          </p14:sldIdLst>
        </p14:section>
        <p14:section name="一线游资" id="{D8B0A2C5-1F55-4F56-9B21-CF550DA541C3}">
          <p14:sldIdLst>
            <p14:sldId id="878"/>
            <p14:sldId id="1491"/>
            <p14:sldId id="1494"/>
            <p14:sldId id="1485"/>
            <p14:sldId id="1499"/>
            <p14:sldId id="1498"/>
            <p14:sldId id="1500"/>
            <p14:sldId id="1486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4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23.png"/><Relationship Id="rId3" Type="http://schemas.openxmlformats.org/officeDocument/2006/relationships/tags" Target="../tags/tag40.xml"/><Relationship Id="rId2" Type="http://schemas.openxmlformats.org/officeDocument/2006/relationships/image" Target="../media/image22.png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3" Type="http://schemas.openxmlformats.org/officeDocument/2006/relationships/tags" Target="../tags/tag31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佛山系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154680" y="58902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       </a:t>
            </a:r>
            <a:r>
              <a:rPr b="1">
                <a:solidFill>
                  <a:srgbClr val="FF0000"/>
                </a:solidFill>
              </a:rPr>
              <a:t>九牧王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05" y="1578610"/>
            <a:ext cx="4680585" cy="4301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N</a:t>
            </a:r>
            <a:r>
              <a:rPr dirty="0"/>
              <a:t>周二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154680" y="58902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       </a:t>
            </a:r>
            <a:r>
              <a:rPr b="1">
                <a:solidFill>
                  <a:srgbClr val="FF0000"/>
                </a:solidFill>
              </a:rPr>
              <a:t>中源家居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65" y="1578610"/>
            <a:ext cx="5443855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154680" y="58902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       </a:t>
            </a:r>
            <a:r>
              <a:rPr b="1">
                <a:solidFill>
                  <a:srgbClr val="FF0000"/>
                </a:solidFill>
              </a:rPr>
              <a:t>翠微股份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40" y="1578610"/>
            <a:ext cx="7357745" cy="42278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深南东路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154680" y="58902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        </a:t>
            </a:r>
            <a:r>
              <a:rPr b="1">
                <a:solidFill>
                  <a:srgbClr val="FF0000"/>
                </a:solidFill>
              </a:rPr>
              <a:t>华菱线缆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790" y="1578610"/>
            <a:ext cx="7773670" cy="4304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312795" y="5887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     </a:t>
            </a:r>
            <a:r>
              <a:rPr b="1">
                <a:solidFill>
                  <a:srgbClr val="FF0000"/>
                </a:solidFill>
              </a:rPr>
              <a:t>三羊马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70" y="1578610"/>
            <a:ext cx="7408545" cy="4197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r>
              <a:rPr lang="en-US" altLang="zh-CN" dirty="0"/>
              <a:t> </a:t>
            </a:r>
            <a:r>
              <a:rPr dirty="0"/>
              <a:t>陈小群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航天电子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70" y="1578610"/>
            <a:ext cx="4849495" cy="4375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方新侠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星环科技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60" y="1578610"/>
            <a:ext cx="5037455" cy="4375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 </a:t>
            </a:r>
            <a:r>
              <a:rPr dirty="0"/>
              <a:t>上塘路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通宇通讯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30" y="1578610"/>
            <a:ext cx="7651115" cy="4365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永辉超市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645" y="1578610"/>
            <a:ext cx="5083175" cy="4364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237615" y="590740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创识科技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" name="文本占位符 5"/>
          <p:cNvSpPr/>
          <p:nvPr>
            <p:custDataLst>
              <p:tags r:id="rId2"/>
            </p:custDataLst>
          </p:nvPr>
        </p:nvSpPr>
        <p:spPr>
          <a:xfrm>
            <a:off x="6717665" y="589788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 </a:t>
            </a:r>
            <a:r>
              <a:rPr b="1">
                <a:solidFill>
                  <a:srgbClr val="FF0000"/>
                </a:solidFill>
              </a:rPr>
              <a:t>久之洋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90" y="1634490"/>
            <a:ext cx="5316220" cy="4066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405" y="1634490"/>
            <a:ext cx="4830445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852285" y="5868670"/>
            <a:ext cx="36322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航天信息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52270"/>
            <a:ext cx="5124450" cy="414274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1645285" y="5795010"/>
            <a:ext cx="36322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万集科技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50" y="1652270"/>
            <a:ext cx="4787265" cy="41427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3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WPS 演示</Application>
  <PresentationFormat>宽屏</PresentationFormat>
  <Paragraphs>86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1411</cp:revision>
  <dcterms:created xsi:type="dcterms:W3CDTF">2019-06-19T02:08:00Z</dcterms:created>
  <dcterms:modified xsi:type="dcterms:W3CDTF">2025-12-16T09:17:09Z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EC02186C8B204F9AA18344BE6FDA726E_13</vt:lpwstr>
  </property>
</Properties>
</file>