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7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98" r:id="rId10"/>
    <p:sldId id="878" r:id="rId11"/>
    <p:sldId id="1467" r:id="rId12"/>
    <p:sldId id="1495" r:id="rId13"/>
    <p:sldId id="1494" r:id="rId14"/>
    <p:sldId id="1493" r:id="rId15"/>
    <p:sldId id="1491" r:id="rId16"/>
    <p:sldId id="1489" r:id="rId17"/>
    <p:sldId id="1487" r:id="rId18"/>
    <p:sldId id="1483" r:id="rId19"/>
    <p:sldId id="1482" r:id="rId20"/>
    <p:sldId id="1480" r:id="rId21"/>
    <p:sldId id="1479" r:id="rId22"/>
    <p:sldId id="1478" r:id="rId23"/>
    <p:sldId id="1475" r:id="rId24"/>
    <p:sldId id="1474" r:id="rId25"/>
    <p:sldId id="1472" r:id="rId26"/>
    <p:sldId id="1470" r:id="rId27"/>
    <p:sldId id="1469" r:id="rId28"/>
    <p:sldId id="1466" r:id="rId29"/>
    <p:sldId id="1463" r:id="rId30"/>
    <p:sldId id="1184" r:id="rId31"/>
    <p:sldId id="1476" r:id="rId32"/>
    <p:sldId id="1486" r:id="rId33"/>
    <p:sldId id="1497" r:id="rId34"/>
    <p:sldId id="1426" r:id="rId35"/>
    <p:sldId id="1355" r:id="rId36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98"/>
          </p14:sldIdLst>
        </p14:section>
        <p14:section name="市场节奏" id="{D8B0A2C5-1F55-4F56-9B21-CF550DA541C3}">
          <p14:sldIdLst>
            <p14:sldId id="878"/>
            <p14:sldId id="1467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76"/>
            <p14:sldId id="1486"/>
            <p14:sldId id="149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28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1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84.png"/><Relationship Id="rId7" Type="http://schemas.openxmlformats.org/officeDocument/2006/relationships/image" Target="../media/image83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6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681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趋势不变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降低预期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4885" y="1578610"/>
            <a:ext cx="5110480" cy="4432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740" y="1578610"/>
            <a:ext cx="4834890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642110"/>
            <a:ext cx="5282565" cy="4245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195" y="1578610"/>
            <a:ext cx="4721860" cy="47326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1270" y="1578610"/>
            <a:ext cx="7214870" cy="4371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0290" y="1588770"/>
            <a:ext cx="5306695" cy="462026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3590290" y="5823585"/>
            <a:ext cx="4856480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相关概念：复苏消费概念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7335" y="1578610"/>
            <a:ext cx="4037965" cy="450151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3590290" y="5664835"/>
            <a:ext cx="4856480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相关概念：智能驾驶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相关个股：龙洲股份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雷科防务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通宇通讯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1537</Words>
  <Application>WPS 演示</Application>
  <PresentationFormat>宽屏</PresentationFormat>
  <Paragraphs>267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5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1527</cp:revision>
  <dcterms:created xsi:type="dcterms:W3CDTF">2019-06-19T02:08:00Z</dcterms:created>
  <dcterms:modified xsi:type="dcterms:W3CDTF">2025-12-16T00:48:32Z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DE516B1342D144F69B334D0074D3F204_13</vt:lpwstr>
  </property>
</Properties>
</file>