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8" r:id="rId10"/>
    <p:sldId id="1499" r:id="rId11"/>
    <p:sldId id="878" r:id="rId12"/>
    <p:sldId id="1467" r:id="rId13"/>
    <p:sldId id="1500" r:id="rId14"/>
    <p:sldId id="1495" r:id="rId15"/>
    <p:sldId id="1494" r:id="rId16"/>
    <p:sldId id="1493" r:id="rId17"/>
    <p:sldId id="1491" r:id="rId18"/>
    <p:sldId id="1489" r:id="rId19"/>
    <p:sldId id="1487" r:id="rId20"/>
    <p:sldId id="1483" r:id="rId21"/>
    <p:sldId id="1482" r:id="rId22"/>
    <p:sldId id="1480" r:id="rId23"/>
    <p:sldId id="1479" r:id="rId24"/>
    <p:sldId id="1478" r:id="rId25"/>
    <p:sldId id="1475" r:id="rId26"/>
    <p:sldId id="1474" r:id="rId27"/>
    <p:sldId id="1472" r:id="rId28"/>
    <p:sldId id="1470" r:id="rId29"/>
    <p:sldId id="1469" r:id="rId30"/>
    <p:sldId id="1466" r:id="rId31"/>
    <p:sldId id="1463" r:id="rId32"/>
    <p:sldId id="1184" r:id="rId33"/>
    <p:sldId id="1476" r:id="rId34"/>
    <p:sldId id="1486" r:id="rId35"/>
    <p:sldId id="1497" r:id="rId36"/>
    <p:sldId id="1426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8"/>
            <p14:sldId id="1499"/>
          </p14:sldIdLst>
        </p14:section>
        <p14:section name="市场节奏" id="{D8B0A2C5-1F55-4F56-9B21-CF550DA541C3}">
          <p14:sldIdLst>
            <p14:sldId id="878"/>
            <p14:sldId id="1467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2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资金抱团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坚持主线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578610"/>
            <a:ext cx="5262245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95" y="1578610"/>
            <a:ext cx="4869815" cy="44297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符合模式的个股：北汽蓝谷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642110"/>
            <a:ext cx="5282565" cy="4245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5" y="1578610"/>
            <a:ext cx="4721860" cy="4732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1270" y="1578610"/>
            <a:ext cx="721487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2905" y="1578610"/>
            <a:ext cx="3899535" cy="436372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590290" y="5823585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2565" y="1684020"/>
            <a:ext cx="3925570" cy="4709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2686685"/>
            <a:ext cx="5353050" cy="31165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845" y="1437640"/>
            <a:ext cx="3799840" cy="4873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1845310"/>
            <a:ext cx="4004945" cy="44659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WPS 演示</Application>
  <PresentationFormat>宽屏</PresentationFormat>
  <Paragraphs>270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1528</cp:revision>
  <dcterms:created xsi:type="dcterms:W3CDTF">2019-06-19T02:08:00Z</dcterms:created>
  <dcterms:modified xsi:type="dcterms:W3CDTF">2025-12-17T00:42:00Z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459BEDEC1F314E5EB21F482023ECDD51_13</vt:lpwstr>
  </property>
</Properties>
</file>