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98" r:id="rId10"/>
    <p:sldId id="878" r:id="rId11"/>
    <p:sldId id="1467" r:id="rId12"/>
    <p:sldId id="1500" r:id="rId13"/>
    <p:sldId id="1495" r:id="rId14"/>
    <p:sldId id="1494" r:id="rId15"/>
    <p:sldId id="1493" r:id="rId16"/>
    <p:sldId id="1491" r:id="rId17"/>
    <p:sldId id="1489" r:id="rId18"/>
    <p:sldId id="1487" r:id="rId19"/>
    <p:sldId id="1483" r:id="rId20"/>
    <p:sldId id="1482" r:id="rId21"/>
    <p:sldId id="1480" r:id="rId22"/>
    <p:sldId id="1479" r:id="rId23"/>
    <p:sldId id="1478" r:id="rId24"/>
    <p:sldId id="1475" r:id="rId25"/>
    <p:sldId id="1474" r:id="rId26"/>
    <p:sldId id="1472" r:id="rId27"/>
    <p:sldId id="1470" r:id="rId28"/>
    <p:sldId id="1469" r:id="rId29"/>
    <p:sldId id="1466" r:id="rId30"/>
    <p:sldId id="1463" r:id="rId31"/>
    <p:sldId id="1184" r:id="rId32"/>
    <p:sldId id="1476" r:id="rId33"/>
    <p:sldId id="1486" r:id="rId34"/>
    <p:sldId id="1497" r:id="rId35"/>
    <p:sldId id="1426" r:id="rId36"/>
    <p:sldId id="1355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98"/>
          </p14:sldIdLst>
        </p14:section>
        <p14:section name="市场节奏" id="{D8B0A2C5-1F55-4F56-9B21-CF550DA541C3}">
          <p14:sldIdLst>
            <p14:sldId id="878"/>
            <p14:sldId id="1467"/>
            <p14:sldId id="1500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76"/>
            <p14:sldId id="1486"/>
            <p14:sldId id="149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28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1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9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681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指数护盘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情绪走低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770" y="1578610"/>
            <a:ext cx="5064125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578610"/>
            <a:ext cx="479171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北汽蓝谷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12.17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4575" y="1684020"/>
            <a:ext cx="5121275" cy="426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665" y="2614295"/>
            <a:ext cx="4660900" cy="1628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7150" y="1631315"/>
            <a:ext cx="6937375" cy="4300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635" y="1578610"/>
            <a:ext cx="3808730" cy="442595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3590290" y="5621020"/>
            <a:ext cx="4856480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相关概念：智谱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相关个股：中科曙光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蓝色光标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梦网科技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5190" y="1578610"/>
            <a:ext cx="5341620" cy="4714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308100"/>
            <a:ext cx="2508885" cy="503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10360"/>
            <a:ext cx="7659370" cy="433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512310"/>
            <a:ext cx="4402455" cy="14605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1557</Words>
  <Application>WPS 演示</Application>
  <PresentationFormat>宽屏</PresentationFormat>
  <Paragraphs>272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1529</cp:revision>
  <dcterms:created xsi:type="dcterms:W3CDTF">2019-06-19T02:08:00Z</dcterms:created>
  <dcterms:modified xsi:type="dcterms:W3CDTF">2025-12-18T00:43:21Z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DB653B65370D4EF0A77D4F97F6914293_13</vt:lpwstr>
  </property>
</Properties>
</file>