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69" r:id="rId6"/>
    <p:sldId id="1229" r:id="rId7"/>
    <p:sldId id="1230" r:id="rId8"/>
    <p:sldId id="878" r:id="rId9"/>
    <p:sldId id="1131" r:id="rId10"/>
    <p:sldId id="1188" r:id="rId11"/>
    <p:sldId id="1132" r:id="rId12"/>
    <p:sldId id="1236" r:id="rId13"/>
    <p:sldId id="1231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29"/>
            <p14:sldId id="1230"/>
          </p14:sldIdLst>
        </p14:section>
        <p14:section name="市场节奏" id="{D8B0A2C5-1F55-4F56-9B21-CF550DA541C3}">
          <p14:sldIdLst>
            <p14:sldId id="878"/>
            <p14:sldId id="1131"/>
            <p14:sldId id="1188"/>
            <p14:sldId id="1132"/>
            <p14:sldId id="1236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6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696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6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15.png"/><Relationship Id="rId3" Type="http://schemas.openxmlformats.org/officeDocument/2006/relationships/tags" Target="../tags/tag23.xml"/><Relationship Id="rId2" Type="http://schemas.openxmlformats.org/officeDocument/2006/relationships/image" Target="../media/image14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3491865" y="59664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lang="zh-CN" altLang="en-US" b="1">
                <a:solidFill>
                  <a:srgbClr val="FF0000"/>
                </a:solidFill>
              </a:rPr>
              <a:t>亚康股份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55" y="1578610"/>
            <a:ext cx="7308215" cy="43872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小鳄鱼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157980" y="583374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浪潮信息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7930" y="1654175"/>
            <a:ext cx="6736715" cy="404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107815" y="588073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三维通信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375" y="1633220"/>
            <a:ext cx="7154545" cy="4247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方新侠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58895" y="578294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创业黑马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430" y="1578610"/>
            <a:ext cx="7063105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 </a:t>
            </a:r>
            <a:r>
              <a:rPr lang="zh-CN" altLang="en-US" dirty="0"/>
              <a:t>成都系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868045" y="58153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</a:t>
            </a:r>
            <a:r>
              <a:rPr b="1">
                <a:solidFill>
                  <a:srgbClr val="FF0000"/>
                </a:solidFill>
              </a:rPr>
              <a:t>创业黑马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85" y="2038985"/>
            <a:ext cx="5004435" cy="3701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65" y="2038985"/>
            <a:ext cx="5043805" cy="370205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040120" y="58153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</a:t>
            </a:r>
            <a:r>
              <a:rPr b="1">
                <a:solidFill>
                  <a:srgbClr val="FF0000"/>
                </a:solidFill>
              </a:rPr>
              <a:t>岭南股份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上海溧阳路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4845" y="1687830"/>
            <a:ext cx="5782945" cy="427863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3491865" y="59664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lang="zh-CN" altLang="en-US" b="1">
                <a:solidFill>
                  <a:srgbClr val="FF0000"/>
                </a:solidFill>
              </a:rPr>
              <a:t>科泰电源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60" y="1687830"/>
            <a:ext cx="7260590" cy="43453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湖里大道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985" y="1578610"/>
            <a:ext cx="7304405" cy="4352925"/>
          </a:xfrm>
          <a:prstGeom prst="rect">
            <a:avLst/>
          </a:prstGeom>
        </p:spPr>
      </p:pic>
      <p:sp>
        <p:nvSpPr>
          <p:cNvPr id="9" name="文本占位符 5"/>
          <p:cNvSpPr/>
          <p:nvPr>
            <p:custDataLst>
              <p:tags r:id="rId2"/>
            </p:custDataLst>
          </p:nvPr>
        </p:nvSpPr>
        <p:spPr>
          <a:xfrm>
            <a:off x="3491865" y="59664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</a:t>
            </a:r>
            <a:r>
              <a:rPr lang="zh-CN" altLang="en-US" b="1">
                <a:solidFill>
                  <a:srgbClr val="FF0000"/>
                </a:solidFill>
              </a:rPr>
              <a:t>润泽科技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21.xml><?xml version="1.0" encoding="utf-8"?>
<p:tagLst xmlns:p="http://schemas.openxmlformats.org/presentationml/2006/main">
  <p:tag name="KSO_WM_DIAGRAM_VIRTUALLY_FRAME" val="{&quot;height&quot;:345.55,&quot;left&quot;:70.25,&quot;top&quot;:147.25,&quot;width&quot;:814.2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WPS 演示</Application>
  <PresentationFormat>宽屏</PresentationFormat>
  <Paragraphs>56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1315</cp:revision>
  <dcterms:created xsi:type="dcterms:W3CDTF">2019-06-19T02:08:00Z</dcterms:created>
  <dcterms:modified xsi:type="dcterms:W3CDTF">2024-12-19T08:59:43Z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185C9BB4EAB041D8851037CC4D8CFDE3_13</vt:lpwstr>
  </property>
</Properties>
</file>