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9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98" r:id="rId10"/>
    <p:sldId id="1501" r:id="rId11"/>
    <p:sldId id="878" r:id="rId12"/>
    <p:sldId id="1467" r:id="rId13"/>
    <p:sldId id="1500" r:id="rId14"/>
    <p:sldId id="1495" r:id="rId15"/>
    <p:sldId id="1494" r:id="rId16"/>
    <p:sldId id="1493" r:id="rId17"/>
    <p:sldId id="1491" r:id="rId18"/>
    <p:sldId id="1489" r:id="rId19"/>
    <p:sldId id="1487" r:id="rId20"/>
    <p:sldId id="1483" r:id="rId21"/>
    <p:sldId id="1482" r:id="rId22"/>
    <p:sldId id="1480" r:id="rId23"/>
    <p:sldId id="1479" r:id="rId24"/>
    <p:sldId id="1478" r:id="rId25"/>
    <p:sldId id="1475" r:id="rId26"/>
    <p:sldId id="1474" r:id="rId27"/>
    <p:sldId id="1472" r:id="rId28"/>
    <p:sldId id="1470" r:id="rId29"/>
    <p:sldId id="1469" r:id="rId30"/>
    <p:sldId id="1466" r:id="rId31"/>
    <p:sldId id="1463" r:id="rId32"/>
    <p:sldId id="1184" r:id="rId33"/>
    <p:sldId id="1476" r:id="rId34"/>
    <p:sldId id="1486" r:id="rId35"/>
    <p:sldId id="1497" r:id="rId36"/>
    <p:sldId id="1426" r:id="rId37"/>
    <p:sldId id="1355" r:id="rId38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98"/>
            <p14:sldId id="1501"/>
          </p14:sldIdLst>
        </p14:section>
        <p14:section name="市场节奏" id="{D8B0A2C5-1F55-4F56-9B21-CF550DA541C3}">
          <p14:sldIdLst>
            <p14:sldId id="878"/>
            <p14:sldId id="1467"/>
            <p14:sldId id="1500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76"/>
            <p14:sldId id="1486"/>
            <p14:sldId id="149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28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2.png"/><Relationship Id="rId1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png"/><Relationship Id="rId8" Type="http://schemas.openxmlformats.org/officeDocument/2006/relationships/image" Target="../media/image89.png"/><Relationship Id="rId7" Type="http://schemas.openxmlformats.org/officeDocument/2006/relationships/image" Target="../media/image88.png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91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681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题材变多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轮动加剧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915" y="1308100"/>
            <a:ext cx="2508885" cy="5035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10360"/>
            <a:ext cx="7659370" cy="4330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512310"/>
            <a:ext cx="4402455" cy="1460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成仓，指数下跌调整中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975" y="1578610"/>
            <a:ext cx="5047615" cy="44684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995" y="1578610"/>
            <a:ext cx="4811395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北汽蓝谷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12.17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12.18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570" y="1652270"/>
            <a:ext cx="5144135" cy="4152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895" y="2696210"/>
            <a:ext cx="5269865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115" y="1578610"/>
            <a:ext cx="6943090" cy="4371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0520" y="1578610"/>
            <a:ext cx="3870960" cy="461073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3590290" y="5621020"/>
            <a:ext cx="4856480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相关概念：核电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相关个股：西部材料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再升科技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雪人集团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6485" y="1578610"/>
            <a:ext cx="4766310" cy="48520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5520" y="1640205"/>
            <a:ext cx="4379595" cy="4740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1640205"/>
            <a:ext cx="4431030" cy="46285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1575</Words>
  <Application>WPS 演示</Application>
  <PresentationFormat>宽屏</PresentationFormat>
  <Paragraphs>277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1530</cp:revision>
  <dcterms:created xsi:type="dcterms:W3CDTF">2019-06-19T02:08:00Z</dcterms:created>
  <dcterms:modified xsi:type="dcterms:W3CDTF">2025-12-19T00:54:17Z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588AE85C67E34EB28DCBB883BE56BF4D_13</vt:lpwstr>
  </property>
</Properties>
</file>