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869" r:id="rId6"/>
    <p:sldId id="1053" r:id="rId7"/>
    <p:sldId id="1183" r:id="rId8"/>
    <p:sldId id="1196" r:id="rId9"/>
    <p:sldId id="878" r:id="rId10"/>
    <p:sldId id="1131" r:id="rId11"/>
    <p:sldId id="1191" r:id="rId12"/>
    <p:sldId id="1132" r:id="rId13"/>
    <p:sldId id="1170" r:id="rId14"/>
    <p:sldId id="1184" r:id="rId15"/>
    <p:sldId id="1205" r:id="rId16"/>
    <p:sldId id="1190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  <p14:sldId id="1196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205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2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节前博弈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996" y="5897839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12.19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315" y="1590675"/>
            <a:ext cx="8422005" cy="4294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0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-3</a:t>
            </a:r>
            <a:r>
              <a:rPr b="1">
                <a:solidFill>
                  <a:srgbClr val="FF0000"/>
                </a:solidFill>
              </a:rPr>
              <a:t>成仓，指数调整中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132205" y="1705610"/>
            <a:ext cx="4582160" cy="4006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775" y="1704340"/>
            <a:ext cx="5112385" cy="4008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首发经济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4180" y="1628775"/>
            <a:ext cx="5991225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字节跳动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910" y="1953260"/>
            <a:ext cx="611505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5260" y="1578610"/>
            <a:ext cx="3995420" cy="43059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国有企业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相关个股：岭南股份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浪潮信息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上海凤凰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81465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12.19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857375" y="1617980"/>
            <a:ext cx="8475345" cy="41579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演示</Application>
  <PresentationFormat>宽屏</PresentationFormat>
  <Paragraphs>81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1304</cp:revision>
  <dcterms:created xsi:type="dcterms:W3CDTF">2019-06-19T02:08:00Z</dcterms:created>
  <dcterms:modified xsi:type="dcterms:W3CDTF">2024-12-20T00:50:12Z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4C36C19ACA0146CBB916BC7E9598A814_13</vt:lpwstr>
  </property>
</Properties>
</file>