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868" r:id="rId3"/>
    <p:sldId id="877" r:id="rId5"/>
    <p:sldId id="1493" r:id="rId6"/>
    <p:sldId id="1502" r:id="rId7"/>
    <p:sldId id="878" r:id="rId8"/>
    <p:sldId id="1491" r:id="rId9"/>
    <p:sldId id="1503" r:id="rId10"/>
    <p:sldId id="1504" r:id="rId11"/>
    <p:sldId id="1494" r:id="rId12"/>
    <p:sldId id="1331" r:id="rId13"/>
    <p:sldId id="1332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877"/>
            <p14:sldId id="1493"/>
            <p14:sldId id="1502"/>
          </p14:sldIdLst>
        </p14:section>
        <p14:section name="一线游资" id="{D8B0A2C5-1F55-4F56-9B21-CF550DA541C3}">
          <p14:sldIdLst>
            <p14:sldId id="878"/>
            <p14:sldId id="1491"/>
            <p14:sldId id="1503"/>
            <p14:sldId id="1504"/>
            <p14:sldId id="1494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5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5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38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image" Target="../media/image5.png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image" Target="../media/image18.png"/><Relationship Id="rId3" Type="http://schemas.openxmlformats.org/officeDocument/2006/relationships/tags" Target="../tags/tag35.xml"/><Relationship Id="rId2" Type="http://schemas.openxmlformats.org/officeDocument/2006/relationships/image" Target="../media/image17.png"/><Relationship Id="rId1" Type="http://schemas.openxmlformats.org/officeDocument/2006/relationships/tags" Target="../tags/tag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8.png"/><Relationship Id="rId3" Type="http://schemas.openxmlformats.org/officeDocument/2006/relationships/tags" Target="../tags/tag26.xml"/><Relationship Id="rId2" Type="http://schemas.openxmlformats.org/officeDocument/2006/relationships/image" Target="../media/image7.png"/><Relationship Id="rId1" Type="http://schemas.openxmlformats.org/officeDocument/2006/relationships/tags" Target="../tags/tag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tags" Target="../tags/tag2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tags" Target="../tags/tag28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0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29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8844" cy="403730"/>
            <a:chOff x="3498844" y="5502275"/>
            <a:chExt cx="4508844" cy="403730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8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9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0"/>
            </p:custDataLst>
          </p:nvPr>
        </p:nvGrpSpPr>
        <p:grpSpPr>
          <a:xfrm>
            <a:off x="3913621" y="4630788"/>
            <a:ext cx="4455684" cy="715184"/>
            <a:chOff x="3921876" y="4367898"/>
            <a:chExt cx="4455684" cy="71518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4710390" y="4372334"/>
              <a:ext cx="3667170" cy="364135"/>
              <a:chOff x="7093" y="6626"/>
              <a:chExt cx="6446" cy="638"/>
            </a:xfrm>
          </p:grpSpPr>
          <p:sp>
            <p:nvSpPr>
              <p:cNvPr id="21" name="矩形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5" name="矩形 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投资顾问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159" y="6643"/>
                <a:ext cx="4318" cy="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A1120621060007</a:t>
                </a:r>
                <a:endParaRPr lang="en-US" altLang="zh-CN" sz="16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1" name="组合 40"/>
            <p:cNvGrpSpPr/>
            <p:nvPr userDrawn="1"/>
          </p:nvGrpSpPr>
          <p:grpSpPr>
            <a:xfrm>
              <a:off x="3921876" y="4367898"/>
              <a:ext cx="664210" cy="677545"/>
              <a:chOff x="4241086" y="4896577"/>
              <a:chExt cx="1029434" cy="356550"/>
            </a:xfrm>
          </p:grpSpPr>
          <p:sp>
            <p:nvSpPr>
              <p:cNvPr id="42" name="矩形 4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241086" y="4896577"/>
                <a:ext cx="1029434" cy="356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287342" y="4923644"/>
                <a:ext cx="936923" cy="30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6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sz="16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4" name="组合 43"/>
            <p:cNvGrpSpPr/>
            <p:nvPr userDrawn="1"/>
          </p:nvGrpSpPr>
          <p:grpSpPr>
            <a:xfrm>
              <a:off x="4710390" y="4736070"/>
              <a:ext cx="3667170" cy="347012"/>
              <a:chOff x="7093" y="6626"/>
              <a:chExt cx="6446" cy="608"/>
            </a:xfrm>
          </p:grpSpPr>
          <p:sp>
            <p:nvSpPr>
              <p:cNvPr id="45" name="矩形 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6" name="矩形 45"/>
              <p:cNvSpPr/>
              <p:nvPr>
                <p:custDataLst>
                  <p:tags r:id="rId18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基金从业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159" y="6643"/>
                <a:ext cx="4318" cy="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</a:t>
                </a: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20250623005303</a:t>
                </a:r>
                <a:endParaRPr lang="en-US" altLang="zh-CN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</p:spTree>
    <p:custDataLst>
      <p:tags r:id="rId2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方新侠</a:t>
            </a:r>
            <a:r>
              <a:rPr lang="en-US" altLang="zh-CN" dirty="0"/>
              <a:t>  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3636645" y="5954395"/>
            <a:ext cx="46132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飞龙股份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310" y="1578610"/>
            <a:ext cx="7408545" cy="4381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陈小群</a:t>
            </a:r>
            <a:r>
              <a:rPr lang="en-US" altLang="zh-CN" dirty="0"/>
              <a:t>  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6137275" y="5963285"/>
            <a:ext cx="46132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东百集团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85" y="1578610"/>
            <a:ext cx="5202555" cy="4363720"/>
          </a:xfrm>
          <a:prstGeom prst="rect">
            <a:avLst/>
          </a:prstGeom>
        </p:spPr>
      </p:pic>
      <p:sp>
        <p:nvSpPr>
          <p:cNvPr id="5" name="文本占位符 5"/>
          <p:cNvSpPr/>
          <p:nvPr>
            <p:custDataLst>
              <p:tags r:id="rId3"/>
            </p:custDataLst>
          </p:nvPr>
        </p:nvSpPr>
        <p:spPr>
          <a:xfrm>
            <a:off x="1109345" y="5942330"/>
            <a:ext cx="46132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安记食品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4755" y="1578610"/>
            <a:ext cx="5076190" cy="43630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成都系</a:t>
            </a:r>
            <a:r>
              <a:rPr lang="en-US" altLang="zh-CN" dirty="0"/>
              <a:t>   </a:t>
            </a:r>
            <a:r>
              <a:rPr dirty="0"/>
              <a:t>中山东路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4059555" y="5955665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</a:t>
            </a:r>
            <a:r>
              <a:rPr b="1">
                <a:solidFill>
                  <a:srgbClr val="FF0000"/>
                </a:solidFill>
              </a:rPr>
              <a:t>天际股份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705" y="1621155"/>
            <a:ext cx="7481570" cy="43345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成都系</a:t>
            </a:r>
            <a:r>
              <a:rPr lang="en-US" altLang="zh-CN" dirty="0"/>
              <a:t>   </a:t>
            </a:r>
            <a:r>
              <a:rPr dirty="0"/>
              <a:t>向往街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4059555" y="5955665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</a:t>
            </a:r>
            <a:r>
              <a:rPr b="1">
                <a:solidFill>
                  <a:srgbClr val="FF0000"/>
                </a:solidFill>
              </a:rPr>
              <a:t>安通控股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745" y="1578610"/>
            <a:ext cx="5027295" cy="44373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消闲派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1662430" y="5955665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保变电气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75" y="1578610"/>
            <a:ext cx="5117465" cy="43770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770" y="1578610"/>
            <a:ext cx="5090160" cy="4377055"/>
          </a:xfrm>
          <a:prstGeom prst="rect">
            <a:avLst/>
          </a:prstGeom>
        </p:spPr>
      </p:pic>
      <p:sp>
        <p:nvSpPr>
          <p:cNvPr id="6" name="文本占位符 5"/>
          <p:cNvSpPr/>
          <p:nvPr>
            <p:custDataLst>
              <p:tags r:id="rId4"/>
            </p:custDataLst>
          </p:nvPr>
        </p:nvSpPr>
        <p:spPr>
          <a:xfrm>
            <a:off x="6622415" y="5955665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航天动力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宁波桑田路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4335145" y="5868670"/>
            <a:ext cx="3632200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海南瑞泽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170" y="1665605"/>
            <a:ext cx="7296150" cy="42030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54.96551181102363,&quot;left&quot;:394.2091338582677,&quot;top&quot;:336.1789763779528,&quot;width&quot;:350.84125984251966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5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6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7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8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9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1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2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3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8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417</Words>
  <Application>WPS 演示</Application>
  <PresentationFormat>宽屏</PresentationFormat>
  <Paragraphs>66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3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Times New Roman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1413</cp:revision>
  <dcterms:created xsi:type="dcterms:W3CDTF">2019-06-19T02:08:00Z</dcterms:created>
  <dcterms:modified xsi:type="dcterms:W3CDTF">2025-12-23T09:05:06Z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478654B9B42045179FCFAF8AA5089D1A_13</vt:lpwstr>
  </property>
</Properties>
</file>