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502" r:id="rId12"/>
    <p:sldId id="1501" r:id="rId13"/>
    <p:sldId id="1500" r:id="rId14"/>
    <p:sldId id="1495" r:id="rId15"/>
    <p:sldId id="1494" r:id="rId16"/>
    <p:sldId id="1493" r:id="rId17"/>
    <p:sldId id="1491" r:id="rId18"/>
    <p:sldId id="1489" r:id="rId19"/>
    <p:sldId id="1487" r:id="rId20"/>
    <p:sldId id="1483" r:id="rId21"/>
    <p:sldId id="1482" r:id="rId22"/>
    <p:sldId id="1480" r:id="rId23"/>
    <p:sldId id="1479" r:id="rId24"/>
    <p:sldId id="1478" r:id="rId25"/>
    <p:sldId id="1475" r:id="rId26"/>
    <p:sldId id="1474" r:id="rId27"/>
    <p:sldId id="1472" r:id="rId28"/>
    <p:sldId id="1470" r:id="rId29"/>
    <p:sldId id="1469" r:id="rId30"/>
    <p:sldId id="1466" r:id="rId31"/>
    <p:sldId id="1463" r:id="rId32"/>
    <p:sldId id="1184" r:id="rId33"/>
    <p:sldId id="1486" r:id="rId34"/>
    <p:sldId id="1497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502"/>
            <p14:sldId id="1501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1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4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884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机会显现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耐心选股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576705"/>
            <a:ext cx="5137150" cy="4434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85" y="1576705"/>
            <a:ext cx="4991735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12.22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符合模式的个股：南宁百货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神剑股份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584960"/>
            <a:ext cx="5028565" cy="4324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70" y="2395855"/>
            <a:ext cx="4734560" cy="252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2680" y="1578610"/>
            <a:ext cx="6978015" cy="41929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占位符 5"/>
          <p:cNvSpPr/>
          <p:nvPr/>
        </p:nvSpPr>
        <p:spPr>
          <a:xfrm>
            <a:off x="3590290" y="5621020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相关概念：特斯拉概念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相关个股：卧龙电驱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再升科技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三花智控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1578610"/>
            <a:ext cx="8587105" cy="4748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383665"/>
            <a:ext cx="269748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5" y="1645285"/>
            <a:ext cx="7676515" cy="4327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12260"/>
            <a:ext cx="3410585" cy="12280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401445"/>
            <a:ext cx="2676525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1578610"/>
            <a:ext cx="7729855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4398645"/>
            <a:ext cx="4250690" cy="15703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1490</Words>
  <Application>WPS 演示</Application>
  <PresentationFormat>宽屏</PresentationFormat>
  <Paragraphs>268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1533</cp:revision>
  <dcterms:created xsi:type="dcterms:W3CDTF">2019-06-19T02:08:00Z</dcterms:created>
  <dcterms:modified xsi:type="dcterms:W3CDTF">2025-12-24T00:49:22Z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568977EA851F48C393D9ECB2E4E9F126_13</vt:lpwstr>
  </property>
</Properties>
</file>