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1493" r:id="rId6"/>
    <p:sldId id="1502" r:id="rId7"/>
    <p:sldId id="1505" r:id="rId8"/>
    <p:sldId id="878" r:id="rId9"/>
    <p:sldId id="1491" r:id="rId10"/>
    <p:sldId id="1503" r:id="rId11"/>
    <p:sldId id="1506" r:id="rId12"/>
    <p:sldId id="1507" r:id="rId13"/>
    <p:sldId id="1331" r:id="rId14"/>
    <p:sldId id="1332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93"/>
            <p14:sldId id="1502"/>
            <p14:sldId id="1505"/>
          </p14:sldIdLst>
        </p14:section>
        <p14:section name="一线游资" id="{D8B0A2C5-1F55-4F56-9B21-CF550DA541C3}">
          <p14:sldIdLst>
            <p14:sldId id="878"/>
            <p14:sldId id="1491"/>
            <p14:sldId id="1503"/>
            <p14:sldId id="1506"/>
            <p14:sldId id="1507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3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image" Target="../media/image18.png"/><Relationship Id="rId3" Type="http://schemas.openxmlformats.org/officeDocument/2006/relationships/tags" Target="../tags/tag36.xml"/><Relationship Id="rId2" Type="http://schemas.openxmlformats.org/officeDocument/2006/relationships/image" Target="../media/image17.png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29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消闲派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59555" y="59556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鲁信创投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715" y="1578610"/>
            <a:ext cx="5046345" cy="43827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作手新一</a:t>
            </a:r>
            <a:r>
              <a:rPr lang="en-US" altLang="zh-CN" dirty="0"/>
              <a:t> </a:t>
            </a:r>
            <a:r>
              <a:rPr dirty="0"/>
              <a:t>消闲派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飞龙股份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30" y="1578610"/>
            <a:ext cx="6752590" cy="43599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徐晓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6137275" y="596328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西部材料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1109345" y="5942330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超捷股份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" y="1578610"/>
            <a:ext cx="5001895" cy="4290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105" y="1578610"/>
            <a:ext cx="5253990" cy="4289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陈小群</a:t>
            </a:r>
            <a:r>
              <a:rPr lang="en-US" altLang="zh-CN" dirty="0"/>
              <a:t> </a:t>
            </a:r>
            <a:r>
              <a:rPr dirty="0"/>
              <a:t>宁波桑田路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724910" y="5942330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天际股份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80" y="1578610"/>
            <a:ext cx="6927215" cy="4363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1234440" y="597154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和兴包装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594485"/>
            <a:ext cx="4972050" cy="436118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3"/>
            </p:custDataLst>
          </p:nvPr>
        </p:nvSpPr>
        <p:spPr>
          <a:xfrm>
            <a:off x="6768465" y="59556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厦门国贸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905" y="1594485"/>
            <a:ext cx="4937125" cy="4353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59555" y="59556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五洲特纸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605" y="1585595"/>
            <a:ext cx="5043805" cy="4363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消闲派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59555" y="59556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鲁信创投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715" y="1578610"/>
            <a:ext cx="5046345" cy="43827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1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2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3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WPS 演示</Application>
  <PresentationFormat>宽屏</PresentationFormat>
  <Paragraphs>70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1414</cp:revision>
  <dcterms:created xsi:type="dcterms:W3CDTF">2019-06-19T02:08:00Z</dcterms:created>
  <dcterms:modified xsi:type="dcterms:W3CDTF">2025-12-25T09:05:17Z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04C1EFF6FD5A44C2AC668DE29F43129A_13</vt:lpwstr>
  </property>
</Properties>
</file>