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868" r:id="rId3"/>
    <p:sldId id="877" r:id="rId5"/>
    <p:sldId id="869" r:id="rId6"/>
    <p:sldId id="1205" r:id="rId7"/>
    <p:sldId id="1206" r:id="rId8"/>
    <p:sldId id="1053" r:id="rId9"/>
    <p:sldId id="1183" r:id="rId10"/>
    <p:sldId id="878" r:id="rId11"/>
    <p:sldId id="1131" r:id="rId12"/>
    <p:sldId id="1191" r:id="rId13"/>
    <p:sldId id="1132" r:id="rId14"/>
    <p:sldId id="1170" r:id="rId15"/>
    <p:sldId id="1184" r:id="rId16"/>
    <p:sldId id="1190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05"/>
            <p14:sldId id="1206"/>
            <p14:sldId id="1053"/>
            <p14:sldId id="1183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5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月底博弈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5361" y="581465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12.25  </a:t>
            </a:r>
            <a:r>
              <a:rPr b="1">
                <a:solidFill>
                  <a:srgbClr val="FF0000"/>
                </a:solidFill>
              </a:rPr>
              <a:t>竞价打板符合模式的个股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976120" y="1624965"/>
            <a:ext cx="8028940" cy="41440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>
          <a:xfrm>
            <a:off x="2185361" y="5974039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12.26 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680" y="1578610"/>
            <a:ext cx="8792845" cy="44786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838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-5</a:t>
            </a:r>
            <a:r>
              <a:rPr b="1">
                <a:solidFill>
                  <a:srgbClr val="FF0000"/>
                </a:solidFill>
              </a:rPr>
              <a:t>成仓，指数震荡调整中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010285" y="1705610"/>
            <a:ext cx="4860925" cy="40062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610" y="1710690"/>
            <a:ext cx="4962525" cy="3996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4" name="文本占位符 3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5230" y="1578610"/>
            <a:ext cx="4114800" cy="2619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05" y="4026535"/>
            <a:ext cx="4829175" cy="23717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280" y="1578610"/>
            <a:ext cx="5857875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4" name="文本占位符 3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4770" y="1800860"/>
            <a:ext cx="6981825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1805" y="1578610"/>
            <a:ext cx="3462020" cy="47840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数据要素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汇洲智能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视觉中国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梦网科技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6315" y="1683385"/>
            <a:ext cx="3467735" cy="4628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525" y="1683385"/>
            <a:ext cx="366839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WPS 演示</Application>
  <PresentationFormat>宽屏</PresentationFormat>
  <Paragraphs>65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1303</cp:revision>
  <dcterms:created xsi:type="dcterms:W3CDTF">2019-06-19T02:08:00Z</dcterms:created>
  <dcterms:modified xsi:type="dcterms:W3CDTF">2024-12-26T00:49:30Z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CEB186C43B924638AC21EB451EADFF34_13</vt:lpwstr>
  </property>
</Properties>
</file>