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1493" r:id="rId6"/>
    <p:sldId id="1508" r:id="rId7"/>
    <p:sldId id="1502" r:id="rId8"/>
    <p:sldId id="1505" r:id="rId9"/>
    <p:sldId id="1510" r:id="rId10"/>
    <p:sldId id="878" r:id="rId11"/>
    <p:sldId id="1491" r:id="rId12"/>
    <p:sldId id="1511" r:id="rId13"/>
    <p:sldId id="1512" r:id="rId14"/>
    <p:sldId id="1503" r:id="rId15"/>
    <p:sldId id="1506" r:id="rId16"/>
    <p:sldId id="1507" r:id="rId17"/>
    <p:sldId id="1331" r:id="rId18"/>
    <p:sldId id="1332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493"/>
            <p14:sldId id="1508"/>
            <p14:sldId id="1502"/>
            <p14:sldId id="1505"/>
            <p14:sldId id="1510"/>
          </p14:sldIdLst>
        </p14:section>
        <p14:section name="一线游资" id="{D8B0A2C5-1F55-4F56-9B21-CF550DA541C3}">
          <p14:sldIdLst>
            <p14:sldId id="878"/>
            <p14:sldId id="1491"/>
            <p14:sldId id="1511"/>
            <p14:sldId id="1512"/>
            <p14:sldId id="1503"/>
            <p14:sldId id="1506"/>
            <p14:sldId id="150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4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3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3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21.png"/><Relationship Id="rId3" Type="http://schemas.openxmlformats.org/officeDocument/2006/relationships/tags" Target="../tags/tag38.xml"/><Relationship Id="rId2" Type="http://schemas.openxmlformats.org/officeDocument/2006/relationships/image" Target="../media/image20.png"/><Relationship Id="rId1" Type="http://schemas.openxmlformats.org/officeDocument/2006/relationships/tags" Target="../tags/tag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r>
              <a:rPr lang="en-US" altLang="zh-CN" dirty="0"/>
              <a:t>   </a:t>
            </a:r>
            <a:r>
              <a:rPr dirty="0"/>
              <a:t>中山东路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89026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山子高科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15" y="1578610"/>
            <a:ext cx="7249795" cy="43732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消闲派</a:t>
            </a:r>
            <a:r>
              <a:rPr lang="en-US" altLang="zh-CN" dirty="0"/>
              <a:t>  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89026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东方通信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260" y="1578610"/>
            <a:ext cx="7041515" cy="4312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中山东路</a:t>
            </a:r>
            <a:r>
              <a:rPr lang="en-US" altLang="zh-CN" dirty="0"/>
              <a:t> </a:t>
            </a:r>
            <a:r>
              <a:rPr dirty="0"/>
              <a:t>深南东路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御银股份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5" y="1557655"/>
            <a:ext cx="7206615" cy="4398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宁波桑田路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3605" y="1583690"/>
            <a:ext cx="8150860" cy="4366260"/>
          </a:xfrm>
          <a:prstGeom prst="rect">
            <a:avLst/>
          </a:prstGeom>
        </p:spPr>
      </p:pic>
      <p:sp>
        <p:nvSpPr>
          <p:cNvPr id="5" name="文本占位符 5"/>
          <p:cNvSpPr/>
          <p:nvPr>
            <p:custDataLst>
              <p:tags r:id="rId2"/>
            </p:custDataLst>
          </p:nvPr>
        </p:nvSpPr>
        <p:spPr>
          <a:xfrm>
            <a:off x="3983355" y="5949950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 </a:t>
            </a:r>
            <a:r>
              <a:rPr b="1">
                <a:solidFill>
                  <a:srgbClr val="FF0000"/>
                </a:solidFill>
              </a:rPr>
              <a:t>嘉美包装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宁波桑田路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59555" y="595566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合富中国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235" y="1652905"/>
            <a:ext cx="6979920" cy="43027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小鳄鱼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</a:t>
            </a:r>
            <a:r>
              <a:rPr b="1">
                <a:solidFill>
                  <a:srgbClr val="FF0000"/>
                </a:solidFill>
              </a:rPr>
              <a:t>勘设股份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645" y="1578610"/>
            <a:ext cx="5270500" cy="43757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章盟主</a:t>
            </a:r>
            <a:r>
              <a:rPr lang="en-US" altLang="zh-CN" dirty="0"/>
              <a:t> </a:t>
            </a:r>
            <a:r>
              <a:rPr dirty="0"/>
              <a:t>消闲派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3636645" y="5954395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三花智控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578610"/>
            <a:ext cx="7153275" cy="4367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徐晓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676015" y="594233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昊志机电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593850"/>
            <a:ext cx="7493000" cy="43694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陈小群</a:t>
            </a:r>
            <a:r>
              <a:rPr lang="en-US" altLang="zh-CN" dirty="0"/>
              <a:t>  </a:t>
            </a:r>
            <a:r>
              <a:rPr dirty="0"/>
              <a:t>消闲派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24910" y="594233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雷科防务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40" y="1614805"/>
            <a:ext cx="7224395" cy="43376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北京光华路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724910" y="5942330"/>
            <a:ext cx="46132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首开股份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1578610"/>
            <a:ext cx="5474970" cy="44030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</a:t>
            </a:r>
            <a:r>
              <a:rPr dirty="0"/>
              <a:t>湖里大道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8" name="文本占位符 5"/>
          <p:cNvSpPr/>
          <p:nvPr>
            <p:custDataLst>
              <p:tags r:id="rId1"/>
            </p:custDataLst>
          </p:nvPr>
        </p:nvSpPr>
        <p:spPr>
          <a:xfrm>
            <a:off x="4083685" y="5948045"/>
            <a:ext cx="36226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</a:t>
            </a:r>
            <a:r>
              <a:rPr b="1">
                <a:solidFill>
                  <a:srgbClr val="FF0000"/>
                </a:solidFill>
              </a:rPr>
              <a:t>安记食品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505" y="1578610"/>
            <a:ext cx="7092315" cy="43694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5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6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7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8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29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1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2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3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4.xml><?xml version="1.0" encoding="utf-8"?>
<p:tagLst xmlns:p="http://schemas.openxmlformats.org/presentationml/2006/main">
  <p:tag name="KSO_WM_DIAGRAM_VIRTUALLY_FRAME" val="{&quot;height&quot;:389.85,&quot;left&quot;:67.9,&quot;top&quot;:121.25,&quot;width&quot;:830.3}"/>
</p:tagLst>
</file>

<file path=ppt/tags/tag3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WPS 演示</Application>
  <PresentationFormat>宽屏</PresentationFormat>
  <Paragraphs>82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1415</cp:revision>
  <dcterms:created xsi:type="dcterms:W3CDTF">2019-06-19T02:08:00Z</dcterms:created>
  <dcterms:modified xsi:type="dcterms:W3CDTF">2025-12-30T09:19:32Z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8C07513AC5AA489BB5F3DD18FA2D3023_13</vt:lpwstr>
  </property>
</Properties>
</file>